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300" r:id="rId4"/>
    <p:sldId id="260" r:id="rId5"/>
    <p:sldId id="259" r:id="rId6"/>
    <p:sldId id="264" r:id="rId7"/>
    <p:sldId id="265" r:id="rId8"/>
    <p:sldId id="266" r:id="rId9"/>
    <p:sldId id="262" r:id="rId10"/>
    <p:sldId id="286" r:id="rId11"/>
    <p:sldId id="263" r:id="rId12"/>
    <p:sldId id="267" r:id="rId13"/>
    <p:sldId id="304" r:id="rId14"/>
    <p:sldId id="305" r:id="rId15"/>
    <p:sldId id="269" r:id="rId16"/>
    <p:sldId id="306" r:id="rId17"/>
    <p:sldId id="270" r:id="rId18"/>
    <p:sldId id="307" r:id="rId19"/>
    <p:sldId id="271" r:id="rId20"/>
    <p:sldId id="308" r:id="rId21"/>
    <p:sldId id="273" r:id="rId22"/>
    <p:sldId id="309" r:id="rId23"/>
    <p:sldId id="272" r:id="rId24"/>
    <p:sldId id="303" r:id="rId25"/>
    <p:sldId id="285" r:id="rId26"/>
    <p:sldId id="277" r:id="rId27"/>
    <p:sldId id="278" r:id="rId28"/>
    <p:sldId id="280" r:id="rId29"/>
    <p:sldId id="282" r:id="rId30"/>
    <p:sldId id="283" r:id="rId31"/>
    <p:sldId id="284" r:id="rId32"/>
    <p:sldId id="287" r:id="rId33"/>
    <p:sldId id="288" r:id="rId34"/>
    <p:sldId id="290" r:id="rId35"/>
    <p:sldId id="291" r:id="rId36"/>
    <p:sldId id="292" r:id="rId37"/>
    <p:sldId id="293" r:id="rId38"/>
    <p:sldId id="294" r:id="rId39"/>
    <p:sldId id="295" r:id="rId40"/>
    <p:sldId id="298" r:id="rId41"/>
    <p:sldId id="299" r:id="rId42"/>
    <p:sldId id="301" r:id="rId43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  <a:srgbClr val="FFC000"/>
    <a:srgbClr val="FF66FF"/>
    <a:srgbClr val="00FFFF"/>
    <a:srgbClr val="CC6600"/>
    <a:srgbClr val="D60093"/>
    <a:srgbClr val="00FF00"/>
    <a:srgbClr val="00CC99"/>
    <a:srgbClr val="FFFF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42" autoAdjust="0"/>
    <p:restoredTop sz="76870" autoAdjust="0"/>
  </p:normalViewPr>
  <p:slideViewPr>
    <p:cSldViewPr>
      <p:cViewPr varScale="1">
        <p:scale>
          <a:sx n="118" d="100"/>
          <a:sy n="118" d="100"/>
        </p:scale>
        <p:origin x="1482" y="96"/>
      </p:cViewPr>
      <p:guideLst>
        <p:guide orient="horz" pos="162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B385ED-CDF1-4942-8F8B-E713ADBC9D2B}" type="datetimeFigureOut">
              <a:rPr lang="en-US" smtClean="0"/>
              <a:t>8/21/2014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C27F5-E79A-4650-A839-1CE46ED2CF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5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C27F5-E79A-4650-A839-1CE46ED2CF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928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C27F5-E79A-4650-A839-1CE46ED2CF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5345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C27F5-E79A-4650-A839-1CE46ED2CFE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452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C27F5-E79A-4650-A839-1CE46ED2CF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3824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C27F5-E79A-4650-A839-1CE46ED2CFE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8246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C27F5-E79A-4650-A839-1CE46ED2CFE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7734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C27F5-E79A-4650-A839-1CE46ED2CFE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6099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C27F5-E79A-4650-A839-1CE46ED2CFE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3421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C27F5-E79A-4650-A839-1CE46ED2CFE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5710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C27F5-E79A-4650-A839-1CE46ED2CFE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4232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C27F5-E79A-4650-A839-1CE46ED2CFE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44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C27F5-E79A-4650-A839-1CE46ED2CF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689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C27F5-E79A-4650-A839-1CE46ED2CFE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774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C27F5-E79A-4650-A839-1CE46ED2CFE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06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C27F5-E79A-4650-A839-1CE46ED2CFE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3071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C27F5-E79A-4650-A839-1CE46ED2CFE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180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C27F5-E79A-4650-A839-1CE46ED2CFE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1696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C27F5-E79A-4650-A839-1CE46ED2CFE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787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C27F5-E79A-4650-A839-1CE46ED2CFE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1051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C27F5-E79A-4650-A839-1CE46ED2CFE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084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C27F5-E79A-4650-A839-1CE46ED2CFE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3975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C27F5-E79A-4650-A839-1CE46ED2CFE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804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C27F5-E79A-4650-A839-1CE46ED2CF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1722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C27F5-E79A-4650-A839-1CE46ED2CFE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397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Finally, I will show results and evaluation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C27F5-E79A-4650-A839-1CE46ED2CFE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2726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C27F5-E79A-4650-A839-1CE46ED2CFE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392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C27F5-E79A-4650-A839-1CE46ED2CFE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8418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C27F5-E79A-4650-A839-1CE46ED2CFE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3362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C27F5-E79A-4650-A839-1CE46ED2CFE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048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C27F5-E79A-4650-A839-1CE46ED2CFE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04866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C27F5-E79A-4650-A839-1CE46ED2CFE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29768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C27F5-E79A-4650-A839-1CE46ED2CFE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98839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C27F5-E79A-4650-A839-1CE46ED2CFE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395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C27F5-E79A-4650-A839-1CE46ED2CF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74051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C27F5-E79A-4650-A839-1CE46ED2CFE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79262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C27F5-E79A-4650-A839-1CE46ED2CFE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0478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C27F5-E79A-4650-A839-1CE46ED2CFE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11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C27F5-E79A-4650-A839-1CE46ED2CF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533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C27F5-E79A-4650-A839-1CE46ED2CF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36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C27F5-E79A-4650-A839-1CE46ED2CF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66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C27F5-E79A-4650-A839-1CE46ED2CF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286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C27F5-E79A-4650-A839-1CE46ED2CF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64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0.png"/><Relationship Id="rId9" Type="http://schemas.openxmlformats.org/officeDocument/2006/relationships/image" Target="../media/image10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image" Target="../media/image34.png"/><Relationship Id="rId12" Type="http://schemas.openxmlformats.org/officeDocument/2006/relationships/image" Target="../media/image350.png"/><Relationship Id="rId17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35.png"/><Relationship Id="rId15" Type="http://schemas.openxmlformats.org/officeDocument/2006/relationships/image" Target="../media/image38.png"/><Relationship Id="rId10" Type="http://schemas.openxmlformats.org/officeDocument/2006/relationships/image" Target="../media/image340.png"/><Relationship Id="rId1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8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5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24" Type="http://schemas.openxmlformats.org/officeDocument/2006/relationships/image" Target="../media/image460.png"/><Relationship Id="rId5" Type="http://schemas.openxmlformats.org/officeDocument/2006/relationships/image" Target="../media/image44.png"/><Relationship Id="rId23" Type="http://schemas.openxmlformats.org/officeDocument/2006/relationships/image" Target="../media/image461.png"/><Relationship Id="rId28" Type="http://schemas.openxmlformats.org/officeDocument/2006/relationships/image" Target="../media/image52.png"/><Relationship Id="rId4" Type="http://schemas.openxmlformats.org/officeDocument/2006/relationships/image" Target="../media/image43.png"/><Relationship Id="rId22" Type="http://schemas.openxmlformats.org/officeDocument/2006/relationships/image" Target="../media/image450.png"/><Relationship Id="rId27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57.png"/><Relationship Id="rId3" Type="http://schemas.openxmlformats.org/officeDocument/2006/relationships/image" Target="../media/image50.png"/><Relationship Id="rId7" Type="http://schemas.openxmlformats.org/officeDocument/2006/relationships/image" Target="../media/image55.pn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11" Type="http://schemas.openxmlformats.org/officeDocument/2006/relationships/image" Target="../media/image64.png"/><Relationship Id="rId5" Type="http://schemas.openxmlformats.org/officeDocument/2006/relationships/image" Target="../media/image53.png"/><Relationship Id="rId15" Type="http://schemas.openxmlformats.org/officeDocument/2006/relationships/image" Target="../media/image60.png"/><Relationship Id="rId10" Type="http://schemas.openxmlformats.org/officeDocument/2006/relationships/image" Target="../media/image63.png"/><Relationship Id="rId4" Type="http://schemas.openxmlformats.org/officeDocument/2006/relationships/image" Target="../media/image51.png"/><Relationship Id="rId9" Type="http://schemas.openxmlformats.org/officeDocument/2006/relationships/image" Target="../media/image62.png"/><Relationship Id="rId1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9" Type="http://schemas.openxmlformats.org/officeDocument/2006/relationships/image" Target="../media/image73.png"/><Relationship Id="rId3" Type="http://schemas.openxmlformats.org/officeDocument/2006/relationships/image" Target="../media/image61.png"/><Relationship Id="rId42" Type="http://schemas.openxmlformats.org/officeDocument/2006/relationships/image" Target="../media/image68.png"/><Relationship Id="rId38" Type="http://schemas.openxmlformats.org/officeDocument/2006/relationships/image" Target="../media/image72.png"/><Relationship Id="rId2" Type="http://schemas.openxmlformats.org/officeDocument/2006/relationships/notesSlide" Target="../notesSlides/notesSlide23.xml"/><Relationship Id="rId41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37" Type="http://schemas.openxmlformats.org/officeDocument/2006/relationships/image" Target="../media/image71.png"/><Relationship Id="rId40" Type="http://schemas.openxmlformats.org/officeDocument/2006/relationships/image" Target="../media/image74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5" Type="http://schemas.openxmlformats.org/officeDocument/2006/relationships/image" Target="../media/image70.png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81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6.png"/><Relationship Id="rId3" Type="http://schemas.openxmlformats.org/officeDocument/2006/relationships/image" Target="../media/image840.png"/><Relationship Id="rId7" Type="http://schemas.openxmlformats.org/officeDocument/2006/relationships/image" Target="../media/image87.png"/><Relationship Id="rId12" Type="http://schemas.openxmlformats.org/officeDocument/2006/relationships/image" Target="../media/image91.png"/><Relationship Id="rId17" Type="http://schemas.openxmlformats.org/officeDocument/2006/relationships/image" Target="../media/image81.pn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10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5" Type="http://schemas.openxmlformats.org/officeDocument/2006/relationships/image" Target="../media/image108.png"/><Relationship Id="rId10" Type="http://schemas.openxmlformats.org/officeDocument/2006/relationships/image" Target="../media/image103.png"/><Relationship Id="rId4" Type="http://schemas.openxmlformats.org/officeDocument/2006/relationships/image" Target="../media/image85.png"/><Relationship Id="rId9" Type="http://schemas.openxmlformats.org/officeDocument/2006/relationships/image" Target="../media/image88.png"/><Relationship Id="rId14" Type="http://schemas.openxmlformats.org/officeDocument/2006/relationships/image" Target="../media/image9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7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0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1564" y="1331502"/>
            <a:ext cx="6393636" cy="478766"/>
          </a:xfrm>
          <a:noFill/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rgbClr val="FF6600"/>
                </a:solidFill>
                <a:latin typeface="+mn-lt"/>
                <a:ea typeface="+mn-ea"/>
                <a:cs typeface="+mn-cs"/>
              </a:rPr>
              <a:t>Attention-Directing </a:t>
            </a:r>
            <a:r>
              <a:rPr lang="en-US" sz="3200" b="1" dirty="0">
                <a:solidFill>
                  <a:srgbClr val="FF6600"/>
                </a:solidFill>
                <a:latin typeface="+mn-lt"/>
                <a:ea typeface="+mn-ea"/>
                <a:cs typeface="+mn-cs"/>
              </a:rPr>
              <a:t>Composition of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840" y="3048000"/>
            <a:ext cx="1885950" cy="40005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Ying Cao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074993" y="3048000"/>
            <a:ext cx="2686050" cy="400050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</a:rPr>
              <a:t>Rynson W.H. Lau</a:t>
            </a:r>
          </a:p>
        </p:txBody>
      </p:sp>
      <p:pic>
        <p:nvPicPr>
          <p:cNvPr id="6" name="Picture 5" descr="C:\Users\abc\Desktop\SIGGRAPH ASIA 2012\Presentation Slides\Figures\mang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662" y="1826736"/>
            <a:ext cx="2228850" cy="85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512636" y="1903433"/>
            <a:ext cx="1806200" cy="60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6600"/>
                </a:solidFill>
              </a:rPr>
              <a:t>Elements</a:t>
            </a:r>
          </a:p>
        </p:txBody>
      </p:sp>
      <p:sp>
        <p:nvSpPr>
          <p:cNvPr id="8" name="Rectangle 7"/>
          <p:cNvSpPr/>
          <p:nvPr/>
        </p:nvSpPr>
        <p:spPr>
          <a:xfrm>
            <a:off x="3244358" y="666750"/>
            <a:ext cx="2931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6600"/>
                </a:solidFill>
              </a:rPr>
              <a:t>Look Over Here: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5861247" y="3048000"/>
            <a:ext cx="2686050" cy="400050"/>
          </a:xfrm>
          <a:prstGeom prst="rect">
            <a:avLst/>
          </a:prstGeom>
        </p:spPr>
        <p:txBody>
          <a:bodyPr vert="horz" lIns="68580" tIns="34290" rIns="68580" bIns="3429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</a:rPr>
              <a:t>Antoni B. Chan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2445481" y="3619500"/>
            <a:ext cx="3940361" cy="40005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i="1" dirty="0">
                <a:solidFill>
                  <a:schemeClr val="bg1">
                    <a:lumMod val="50000"/>
                  </a:schemeClr>
                </a:solidFill>
              </a:rPr>
              <a:t>City University of Hong Kong</a:t>
            </a:r>
          </a:p>
        </p:txBody>
      </p:sp>
    </p:spTree>
    <p:extLst>
      <p:ext uri="{BB962C8B-B14F-4D97-AF65-F5344CB8AC3E}">
        <p14:creationId xmlns:p14="http://schemas.microsoft.com/office/powerpoint/2010/main" val="362660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61236" y="2190877"/>
            <a:ext cx="7221529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b="1" dirty="0" smtClean="0">
                <a:solidFill>
                  <a:srgbClr val="FF6600"/>
                </a:solidFill>
              </a:rPr>
              <a:t>Probabilistic </a:t>
            </a:r>
            <a:r>
              <a:rPr lang="en-US" sz="4500" b="1" dirty="0">
                <a:solidFill>
                  <a:srgbClr val="FF6600"/>
                </a:solidFill>
              </a:rPr>
              <a:t>Graphical Model</a:t>
            </a:r>
          </a:p>
        </p:txBody>
      </p:sp>
    </p:spTree>
    <p:extLst>
      <p:ext uri="{BB962C8B-B14F-4D97-AF65-F5344CB8AC3E}">
        <p14:creationId xmlns:p14="http://schemas.microsoft.com/office/powerpoint/2010/main" val="356794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188135" y="154885"/>
            <a:ext cx="280782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6600"/>
                </a:solidFill>
              </a:rPr>
              <a:t>Data </a:t>
            </a:r>
            <a:r>
              <a:rPr lang="en-US" sz="3000" b="1" dirty="0" smtClean="0">
                <a:solidFill>
                  <a:srgbClr val="FF6600"/>
                </a:solidFill>
              </a:rPr>
              <a:t>Acquisition</a:t>
            </a:r>
            <a:endParaRPr lang="en-US" sz="3000" b="1" dirty="0">
              <a:solidFill>
                <a:srgbClr val="FF6600"/>
              </a:solidFill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476643" y="800100"/>
            <a:ext cx="7676757" cy="628650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ea typeface="+mn-ea"/>
                <a:cs typeface="+mn-cs"/>
              </a:rPr>
              <a:t>80 manga pages from three manga series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50062" y="1504950"/>
            <a:ext cx="4045738" cy="3592184"/>
            <a:chOff x="450062" y="1504950"/>
            <a:chExt cx="4045738" cy="3592184"/>
          </a:xfrm>
        </p:grpSpPr>
        <p:grpSp>
          <p:nvGrpSpPr>
            <p:cNvPr id="4" name="Group 3"/>
            <p:cNvGrpSpPr/>
            <p:nvPr/>
          </p:nvGrpSpPr>
          <p:grpSpPr>
            <a:xfrm>
              <a:off x="2367534" y="1504950"/>
              <a:ext cx="2128266" cy="3592184"/>
              <a:chOff x="2799425" y="1973363"/>
              <a:chExt cx="2837688" cy="4789579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99425" y="1973363"/>
                <a:ext cx="2837688" cy="4267200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3316672" y="6229462"/>
                <a:ext cx="1809812" cy="5334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Annotation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450062" y="2086529"/>
              <a:ext cx="1683538" cy="1807366"/>
              <a:chOff x="450062" y="2086529"/>
              <a:chExt cx="1683538" cy="1807366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450062" y="3493785"/>
                <a:ext cx="168353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0000FF"/>
                    </a:solidFill>
                  </a:rPr>
                  <a:t>[Motion state]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450062" y="3141970"/>
                <a:ext cx="133882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FF0000"/>
                    </a:solidFill>
                  </a:rPr>
                  <a:t>[Shot type]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50062" y="2086529"/>
                <a:ext cx="161223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00FF00"/>
                    </a:solidFill>
                  </a:rPr>
                  <a:t>[Panel Shape]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50062" y="2438343"/>
                <a:ext cx="111440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00FFFF"/>
                    </a:solidFill>
                  </a:rPr>
                  <a:t>[Subject]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50062" y="2790157"/>
                <a:ext cx="112723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solidFill>
                      <a:srgbClr val="FF33CC"/>
                    </a:solidFill>
                  </a:rPr>
                  <a:t>[Balloon]</a:t>
                </a: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5250013" y="1504950"/>
            <a:ext cx="2960426" cy="3576310"/>
            <a:chOff x="7000016" y="2006600"/>
            <a:chExt cx="3947235" cy="476841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7892" y="2006600"/>
              <a:ext cx="2840249" cy="426719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000016" y="6241533"/>
              <a:ext cx="3947235" cy="533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Eye movements of viewers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365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34282" y="154885"/>
            <a:ext cx="487543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>
                <a:solidFill>
                  <a:srgbClr val="FF6600"/>
                </a:solidFill>
              </a:rPr>
              <a:t>Probabilistic </a:t>
            </a:r>
            <a:r>
              <a:rPr lang="en-US" sz="3000" b="1" dirty="0">
                <a:solidFill>
                  <a:srgbClr val="FF6600"/>
                </a:solidFill>
              </a:rPr>
              <a:t>Graphical Model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422102" y="3105150"/>
            <a:ext cx="8858250" cy="628650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ea typeface="+mn-ea"/>
                <a:cs typeface="+mn-cs"/>
              </a:rPr>
              <a:t>Abstracts </a:t>
            </a:r>
            <a:r>
              <a:rPr lang="en-US" sz="2400" dirty="0" smtClean="0">
                <a:solidFill>
                  <a:srgbClr val="00FF00"/>
                </a:solidFill>
                <a:latin typeface="+mn-lt"/>
                <a:ea typeface="+mn-ea"/>
                <a:cs typeface="+mn-cs"/>
              </a:rPr>
              <a:t>artist’s guiding path</a:t>
            </a:r>
            <a:r>
              <a:rPr lang="en-US" sz="2400" dirty="0" smtClean="0">
                <a:latin typeface="+mn-lt"/>
                <a:ea typeface="+mn-ea"/>
                <a:cs typeface="+mn-cs"/>
              </a:rPr>
              <a:t> </a:t>
            </a:r>
            <a:r>
              <a:rPr lang="en-US" sz="2400" dirty="0">
                <a:latin typeface="+mn-lt"/>
                <a:ea typeface="+mn-ea"/>
                <a:cs typeface="+mn-cs"/>
              </a:rPr>
              <a:t>as a </a:t>
            </a:r>
            <a:r>
              <a:rPr lang="en-US" sz="2400" dirty="0" smtClean="0">
                <a:latin typeface="+mn-lt"/>
                <a:ea typeface="+mn-ea"/>
                <a:cs typeface="+mn-cs"/>
              </a:rPr>
              <a:t>latent </a:t>
            </a:r>
            <a:r>
              <a:rPr lang="en-US" sz="2400" dirty="0">
                <a:latin typeface="+mn-lt"/>
                <a:ea typeface="+mn-ea"/>
                <a:cs typeface="+mn-cs"/>
              </a:rPr>
              <a:t>variable </a:t>
            </a: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418707" y="3771900"/>
            <a:ext cx="8496693" cy="628650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ea typeface="+mn-ea"/>
                <a:cs typeface="+mn-cs"/>
              </a:rPr>
              <a:t>Used for composition synthesis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38150" y="1028700"/>
            <a:ext cx="8629650" cy="2000250"/>
            <a:chOff x="438150" y="1028700"/>
            <a:chExt cx="8629650" cy="2000250"/>
          </a:xfrm>
        </p:grpSpPr>
        <p:sp>
          <p:nvSpPr>
            <p:cNvPr id="48" name="Title 1"/>
            <p:cNvSpPr txBox="1">
              <a:spLocks/>
            </p:cNvSpPr>
            <p:nvPr/>
          </p:nvSpPr>
          <p:spPr>
            <a:xfrm>
              <a:off x="438150" y="1028700"/>
              <a:ext cx="8629650" cy="628650"/>
            </a:xfrm>
            <a:prstGeom prst="rect">
              <a:avLst/>
            </a:prstGeom>
            <a:noFill/>
          </p:spPr>
          <p:txBody>
            <a:bodyPr vert="horz" lIns="68580" tIns="34290" rIns="68580" bIns="3429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342900" indent="-342900" algn="l">
                <a:buFont typeface="Arial" panose="020B0604020202020204" pitchFamily="34" charset="0"/>
                <a:buChar char="•"/>
              </a:pPr>
              <a:r>
                <a:rPr lang="en-US" sz="2400" dirty="0">
                  <a:latin typeface="+mn-lt"/>
                  <a:ea typeface="+mn-ea"/>
                  <a:cs typeface="+mn-cs"/>
                </a:rPr>
                <a:t>Connects </a:t>
              </a:r>
              <a:r>
                <a:rPr lang="en-US" sz="2400" dirty="0">
                  <a:solidFill>
                    <a:srgbClr val="00FF00"/>
                  </a:solidFill>
                  <a:latin typeface="+mn-lt"/>
                  <a:ea typeface="+mn-ea"/>
                  <a:cs typeface="+mn-cs"/>
                </a:rPr>
                <a:t>a</a:t>
              </a:r>
              <a:r>
                <a:rPr lang="en-US" sz="2400" dirty="0" smtClean="0">
                  <a:solidFill>
                    <a:srgbClr val="00FF00"/>
                  </a:solidFill>
                  <a:latin typeface="+mn-lt"/>
                  <a:ea typeface="+mn-ea"/>
                  <a:cs typeface="+mn-cs"/>
                </a:rPr>
                <a:t>rtist’s guiding path</a:t>
              </a:r>
              <a:r>
                <a:rPr lang="en-US" sz="2400" dirty="0" smtClean="0">
                  <a:latin typeface="+mn-lt"/>
                  <a:ea typeface="+mn-ea"/>
                  <a:cs typeface="+mn-cs"/>
                </a:rPr>
                <a:t>, </a:t>
              </a:r>
              <a:r>
                <a:rPr lang="en-US" sz="240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composition</a:t>
              </a:r>
              <a:r>
                <a:rPr lang="en-US" sz="2400" dirty="0">
                  <a:latin typeface="+mn-lt"/>
                  <a:ea typeface="+mn-ea"/>
                  <a:cs typeface="+mn-cs"/>
                </a:rPr>
                <a:t> and </a:t>
              </a:r>
              <a:r>
                <a:rPr lang="en-US" sz="2400" dirty="0">
                  <a:solidFill>
                    <a:srgbClr val="FFC000"/>
                  </a:solidFill>
                  <a:latin typeface="+mn-lt"/>
                  <a:ea typeface="+mn-ea"/>
                  <a:cs typeface="+mn-cs"/>
                </a:rPr>
                <a:t>viewer attention</a:t>
              </a:r>
              <a:r>
                <a:rPr lang="en-US" sz="2400" dirty="0">
                  <a:latin typeface="+mn-lt"/>
                  <a:ea typeface="+mn-ea"/>
                  <a:cs typeface="+mn-cs"/>
                </a:rPr>
                <a:t> in a </a:t>
              </a:r>
              <a:r>
                <a:rPr lang="en-US" sz="2400" dirty="0" smtClean="0">
                  <a:latin typeface="+mn-lt"/>
                  <a:ea typeface="+mn-ea"/>
                  <a:cs typeface="+mn-cs"/>
                </a:rPr>
                <a:t>probabilisitc </a:t>
              </a:r>
              <a:r>
                <a:rPr lang="en-US" sz="2400" dirty="0">
                  <a:latin typeface="+mn-lt"/>
                  <a:ea typeface="+mn-ea"/>
                  <a:cs typeface="+mn-cs"/>
                </a:rPr>
                <a:t>network  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2286000" y="1891353"/>
              <a:ext cx="4370523" cy="1137597"/>
              <a:chOff x="2942904" y="2590800"/>
              <a:chExt cx="5827364" cy="1516797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4474200" y="3361172"/>
                <a:ext cx="2980907" cy="948"/>
                <a:chOff x="2989562" y="5875772"/>
                <a:chExt cx="2980907" cy="948"/>
              </a:xfrm>
            </p:grpSpPr>
            <p:cxnSp>
              <p:nvCxnSpPr>
                <p:cNvPr id="42" name="Straight Arrow Connector 41"/>
                <p:cNvCxnSpPr>
                  <a:stCxn id="45" idx="6"/>
                  <a:endCxn id="49" idx="2"/>
                </p:cNvCxnSpPr>
                <p:nvPr/>
              </p:nvCxnSpPr>
              <p:spPr>
                <a:xfrm flipV="1">
                  <a:off x="2989562" y="5875772"/>
                  <a:ext cx="1296391" cy="948"/>
                </a:xfrm>
                <a:prstGeom prst="straightConnector1">
                  <a:avLst/>
                </a:prstGeom>
                <a:ln w="76200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Arrow Connector 42"/>
                <p:cNvCxnSpPr>
                  <a:stCxn id="49" idx="6"/>
                  <a:endCxn id="52" idx="2"/>
                </p:cNvCxnSpPr>
                <p:nvPr/>
              </p:nvCxnSpPr>
              <p:spPr>
                <a:xfrm>
                  <a:off x="4932328" y="5875772"/>
                  <a:ext cx="1038141" cy="948"/>
                </a:xfrm>
                <a:prstGeom prst="straightConnector1">
                  <a:avLst/>
                </a:prstGeom>
                <a:ln w="76200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oup 43"/>
              <p:cNvGrpSpPr/>
              <p:nvPr/>
            </p:nvGrpSpPr>
            <p:grpSpPr>
              <a:xfrm>
                <a:off x="2942904" y="2590800"/>
                <a:ext cx="2412796" cy="1100504"/>
                <a:chOff x="1582410" y="2730771"/>
                <a:chExt cx="2412796" cy="110050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5" name="Oval 44"/>
                    <p:cNvSpPr>
                      <a:spLocks noChangeAspect="1"/>
                    </p:cNvSpPr>
                    <p:nvPr/>
                  </p:nvSpPr>
                  <p:spPr>
                    <a:xfrm>
                      <a:off x="2465465" y="3172907"/>
                      <a:ext cx="648241" cy="658368"/>
                    </a:xfrm>
                    <a:prstGeom prst="ellipse">
                      <a:avLst/>
                    </a:prstGeom>
                    <a:noFill/>
                    <a:ln w="76200">
                      <a:solidFill>
                        <a:srgbClr val="00FF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000" b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3000" b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𝐆</m:t>
                            </m:r>
                          </m:oMath>
                        </m:oMathPara>
                      </a14:m>
                      <a:endParaRPr lang="en-US" sz="30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0" name="Oval 4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465465" y="3172907"/>
                      <a:ext cx="648241" cy="658368"/>
                    </a:xfrm>
                    <a:prstGeom prst="ellipse">
                      <a:avLst/>
                    </a:prstGeom>
                    <a:blipFill rotWithShape="1">
                      <a:blip r:embed="rId5"/>
                      <a:stretch>
                        <a:fillRect/>
                      </a:stretch>
                    </a:blipFill>
                    <a:ln w="76200">
                      <a:solidFill>
                        <a:srgbClr val="00FF00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46" name="TextBox 45"/>
                <p:cNvSpPr txBox="1"/>
                <p:nvPr/>
              </p:nvSpPr>
              <p:spPr>
                <a:xfrm>
                  <a:off x="1582410" y="2730771"/>
                  <a:ext cx="2412796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b="1" dirty="0" smtClean="0">
                      <a:solidFill>
                        <a:srgbClr val="00FF00"/>
                      </a:solidFill>
                      <a:latin typeface="+mj-lt"/>
                    </a:rPr>
                    <a:t>Artist’s Guiding Path</a:t>
                  </a:r>
                  <a:endParaRPr lang="en-US" sz="1500" b="1" dirty="0">
                    <a:solidFill>
                      <a:srgbClr val="00FF00"/>
                    </a:solidFill>
                    <a:latin typeface="+mj-lt"/>
                  </a:endParaRPr>
                </a:p>
              </p:txBody>
            </p:sp>
          </p:grpSp>
          <p:grpSp>
            <p:nvGrpSpPr>
              <p:cNvPr id="47" name="Group 46"/>
              <p:cNvGrpSpPr/>
              <p:nvPr/>
            </p:nvGrpSpPr>
            <p:grpSpPr>
              <a:xfrm>
                <a:off x="5313834" y="3032936"/>
                <a:ext cx="1599156" cy="1074661"/>
                <a:chOff x="3429443" y="2785226"/>
                <a:chExt cx="1599156" cy="1074661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Oval 48"/>
                    <p:cNvSpPr/>
                    <p:nvPr/>
                  </p:nvSpPr>
                  <p:spPr>
                    <a:xfrm>
                      <a:off x="3886200" y="2785226"/>
                      <a:ext cx="646375" cy="656472"/>
                    </a:xfrm>
                    <a:prstGeom prst="ellipse">
                      <a:avLst/>
                    </a:prstGeom>
                    <a:noFill/>
                    <a:ln w="76200"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000" b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3000" b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𝐂</m:t>
                            </m:r>
                          </m:oMath>
                        </m:oMathPara>
                      </a14:m>
                      <a:endParaRPr lang="en-US" sz="30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1" name="Oval 5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886200" y="2785226"/>
                      <a:ext cx="646375" cy="656472"/>
                    </a:xfrm>
                    <a:prstGeom prst="ellipse">
                      <a:avLst/>
                    </a:prstGeom>
                    <a:blipFill rotWithShape="1">
                      <a:blip r:embed="rId8"/>
                      <a:stretch>
                        <a:fillRect/>
                      </a:stretch>
                    </a:blipFill>
                    <a:ln w="76200">
                      <a:solidFill>
                        <a:srgbClr val="FF0000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50" name="TextBox 49"/>
                <p:cNvSpPr txBox="1"/>
                <p:nvPr/>
              </p:nvSpPr>
              <p:spPr>
                <a:xfrm>
                  <a:off x="3429443" y="3429000"/>
                  <a:ext cx="1599156" cy="43088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b="1" dirty="0">
                      <a:solidFill>
                        <a:srgbClr val="FF0000"/>
                      </a:solidFill>
                      <a:latin typeface="+mj-lt"/>
                    </a:rPr>
                    <a:t>Composition</a:t>
                  </a:r>
                </a:p>
              </p:txBody>
            </p:sp>
          </p:grpSp>
          <p:grpSp>
            <p:nvGrpSpPr>
              <p:cNvPr id="51" name="Group 50"/>
              <p:cNvGrpSpPr/>
              <p:nvPr/>
            </p:nvGrpSpPr>
            <p:grpSpPr>
              <a:xfrm>
                <a:off x="6705600" y="2609910"/>
                <a:ext cx="2064668" cy="1081394"/>
                <a:chOff x="4395571" y="2362200"/>
                <a:chExt cx="2064668" cy="1081394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Oval 51"/>
                    <p:cNvSpPr>
                      <a:spLocks noChangeAspect="1"/>
                    </p:cNvSpPr>
                    <p:nvPr/>
                  </p:nvSpPr>
                  <p:spPr>
                    <a:xfrm>
                      <a:off x="5145078" y="2785226"/>
                      <a:ext cx="648242" cy="658368"/>
                    </a:xfrm>
                    <a:prstGeom prst="ellipse">
                      <a:avLst/>
                    </a:prstGeom>
                    <a:noFill/>
                    <a:ln w="76200">
                      <a:solidFill>
                        <a:srgbClr val="FFC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000" b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sz="3000" b="1" dirty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𝐀</m:t>
                            </m:r>
                          </m:oMath>
                        </m:oMathPara>
                      </a14:m>
                      <a:endParaRPr lang="en-US" sz="30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3" name="Oval 5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45078" y="2785226"/>
                      <a:ext cx="648242" cy="658368"/>
                    </a:xfrm>
                    <a:prstGeom prst="ellipse">
                      <a:avLst/>
                    </a:prstGeom>
                    <a:blipFill rotWithShape="1">
                      <a:blip r:embed="rId9"/>
                      <a:stretch>
                        <a:fillRect/>
                      </a:stretch>
                    </a:blipFill>
                    <a:ln w="76200">
                      <a:solidFill>
                        <a:srgbClr val="FFC000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53" name="TextBox 52"/>
                <p:cNvSpPr txBox="1"/>
                <p:nvPr/>
              </p:nvSpPr>
              <p:spPr>
                <a:xfrm>
                  <a:off x="4395571" y="2362200"/>
                  <a:ext cx="2064668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b="1" dirty="0">
                      <a:solidFill>
                        <a:srgbClr val="FFC000"/>
                      </a:solidFill>
                      <a:latin typeface="+mj-lt"/>
                    </a:rPr>
                    <a:t>Viewer Attention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90299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770918" y="1915597"/>
            <a:ext cx="3006953" cy="1155680"/>
            <a:chOff x="2770918" y="1915597"/>
            <a:chExt cx="3006953" cy="1155680"/>
          </a:xfrm>
        </p:grpSpPr>
        <p:sp>
          <p:nvSpPr>
            <p:cNvPr id="35" name="Rounded Rectangle 34"/>
            <p:cNvSpPr/>
            <p:nvPr/>
          </p:nvSpPr>
          <p:spPr>
            <a:xfrm>
              <a:off x="3373285" y="2313504"/>
              <a:ext cx="2404586" cy="601147"/>
            </a:xfrm>
            <a:prstGeom prst="round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Subject Placement</a:t>
              </a:r>
            </a:p>
          </p:txBody>
        </p:sp>
        <p:cxnSp>
          <p:nvCxnSpPr>
            <p:cNvPr id="38" name="Straight Arrow Connector 37"/>
            <p:cNvCxnSpPr>
              <a:stCxn id="34" idx="2"/>
              <a:endCxn id="35" idx="0"/>
            </p:cNvCxnSpPr>
            <p:nvPr/>
          </p:nvCxnSpPr>
          <p:spPr>
            <a:xfrm>
              <a:off x="4575578" y="1915597"/>
              <a:ext cx="0" cy="39790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33" idx="3"/>
              <a:endCxn id="35" idx="1"/>
            </p:cNvCxnSpPr>
            <p:nvPr/>
          </p:nvCxnSpPr>
          <p:spPr>
            <a:xfrm flipV="1">
              <a:off x="2770918" y="2614077"/>
              <a:ext cx="602367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2770918" y="2914650"/>
            <a:ext cx="3006953" cy="1001197"/>
            <a:chOff x="2770918" y="2914650"/>
            <a:chExt cx="3006953" cy="1001197"/>
          </a:xfrm>
        </p:grpSpPr>
        <p:sp>
          <p:nvSpPr>
            <p:cNvPr id="36" name="Rounded Rectangle 35"/>
            <p:cNvSpPr/>
            <p:nvPr/>
          </p:nvSpPr>
          <p:spPr>
            <a:xfrm>
              <a:off x="3373285" y="3314700"/>
              <a:ext cx="2404586" cy="601147"/>
            </a:xfrm>
            <a:prstGeom prst="round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Balloon Placement</a:t>
              </a:r>
            </a:p>
          </p:txBody>
        </p:sp>
        <p:cxnSp>
          <p:nvCxnSpPr>
            <p:cNvPr id="39" name="Straight Arrow Connector 38"/>
            <p:cNvCxnSpPr>
              <a:stCxn id="35" idx="2"/>
              <a:endCxn id="36" idx="0"/>
            </p:cNvCxnSpPr>
            <p:nvPr/>
          </p:nvCxnSpPr>
          <p:spPr>
            <a:xfrm>
              <a:off x="4575578" y="2914650"/>
              <a:ext cx="0" cy="40005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33" idx="3"/>
              <a:endCxn id="36" idx="1"/>
            </p:cNvCxnSpPr>
            <p:nvPr/>
          </p:nvCxnSpPr>
          <p:spPr>
            <a:xfrm>
              <a:off x="2770918" y="3071277"/>
              <a:ext cx="602367" cy="54399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5777871" y="2614077"/>
            <a:ext cx="2737479" cy="1001197"/>
            <a:chOff x="5777871" y="2614077"/>
            <a:chExt cx="2737479" cy="1001197"/>
          </a:xfrm>
        </p:grpSpPr>
        <p:sp>
          <p:nvSpPr>
            <p:cNvPr id="37" name="Rounded Rectangle 36"/>
            <p:cNvSpPr/>
            <p:nvPr/>
          </p:nvSpPr>
          <p:spPr>
            <a:xfrm>
              <a:off x="6329362" y="2770704"/>
              <a:ext cx="2185988" cy="601147"/>
            </a:xfrm>
            <a:prstGeom prst="round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Viewer Attention</a:t>
              </a:r>
            </a:p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(</a:t>
              </a:r>
              <a:r>
                <a:rPr lang="en-US" sz="2100" i="1" dirty="0">
                  <a:solidFill>
                    <a:schemeClr val="tx1"/>
                  </a:solidFill>
                </a:rPr>
                <a:t>eye-gaze path</a:t>
              </a:r>
              <a:r>
                <a:rPr lang="en-US" sz="2100" dirty="0">
                  <a:solidFill>
                    <a:schemeClr val="tx1"/>
                  </a:solidFill>
                </a:rPr>
                <a:t>)</a:t>
              </a:r>
            </a:p>
          </p:txBody>
        </p:sp>
        <p:cxnSp>
          <p:nvCxnSpPr>
            <p:cNvPr id="57" name="Straight Arrow Connector 56"/>
            <p:cNvCxnSpPr>
              <a:stCxn id="36" idx="3"/>
              <a:endCxn id="37" idx="1"/>
            </p:cNvCxnSpPr>
            <p:nvPr/>
          </p:nvCxnSpPr>
          <p:spPr>
            <a:xfrm flipV="1">
              <a:off x="5777871" y="3071277"/>
              <a:ext cx="551492" cy="54399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35" idx="3"/>
              <a:endCxn id="37" idx="1"/>
            </p:cNvCxnSpPr>
            <p:nvPr/>
          </p:nvCxnSpPr>
          <p:spPr>
            <a:xfrm>
              <a:off x="5777871" y="2614077"/>
              <a:ext cx="551492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2770918" y="1314450"/>
            <a:ext cx="3006953" cy="601147"/>
            <a:chOff x="2770918" y="1314450"/>
            <a:chExt cx="3006953" cy="601147"/>
          </a:xfrm>
        </p:grpSpPr>
        <p:sp>
          <p:nvSpPr>
            <p:cNvPr id="34" name="Rounded Rectangle 33"/>
            <p:cNvSpPr/>
            <p:nvPr/>
          </p:nvSpPr>
          <p:spPr>
            <a:xfrm>
              <a:off x="3373285" y="1314450"/>
              <a:ext cx="2404586" cy="601147"/>
            </a:xfrm>
            <a:prstGeom prst="round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Local Composition </a:t>
              </a:r>
            </a:p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in Panel</a:t>
              </a:r>
            </a:p>
          </p:txBody>
        </p:sp>
        <p:cxnSp>
          <p:nvCxnSpPr>
            <p:cNvPr id="59" name="Straight Arrow Connector 58"/>
            <p:cNvCxnSpPr>
              <a:stCxn id="58" idx="3"/>
              <a:endCxn id="34" idx="1"/>
            </p:cNvCxnSpPr>
            <p:nvPr/>
          </p:nvCxnSpPr>
          <p:spPr>
            <a:xfrm flipV="1">
              <a:off x="2770918" y="1615024"/>
              <a:ext cx="602367" cy="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Rounded Rectangle 57"/>
          <p:cNvSpPr/>
          <p:nvPr/>
        </p:nvSpPr>
        <p:spPr>
          <a:xfrm>
            <a:off x="630471" y="1341776"/>
            <a:ext cx="2140447" cy="546497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</a:rPr>
              <a:t>Panel Properties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28650" y="2770704"/>
            <a:ext cx="2142268" cy="601147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</a:rPr>
              <a:t>Artist’s Guiding Path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134282" y="154885"/>
            <a:ext cx="487543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>
                <a:solidFill>
                  <a:srgbClr val="FF6600"/>
                </a:solidFill>
              </a:rPr>
              <a:t>Probabilistic </a:t>
            </a:r>
            <a:r>
              <a:rPr lang="en-US" sz="3000" b="1" dirty="0">
                <a:solidFill>
                  <a:srgbClr val="FF6600"/>
                </a:solidFill>
              </a:rPr>
              <a:t>Graphical Model</a:t>
            </a:r>
          </a:p>
        </p:txBody>
      </p:sp>
    </p:spTree>
    <p:extLst>
      <p:ext uri="{BB962C8B-B14F-4D97-AF65-F5344CB8AC3E}">
        <p14:creationId xmlns:p14="http://schemas.microsoft.com/office/powerpoint/2010/main" val="56854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770918" y="1915597"/>
            <a:ext cx="3006953" cy="1155680"/>
            <a:chOff x="2770918" y="1915597"/>
            <a:chExt cx="3006953" cy="1155680"/>
          </a:xfrm>
        </p:grpSpPr>
        <p:sp>
          <p:nvSpPr>
            <p:cNvPr id="35" name="Rounded Rectangle 34"/>
            <p:cNvSpPr/>
            <p:nvPr/>
          </p:nvSpPr>
          <p:spPr>
            <a:xfrm>
              <a:off x="3373285" y="2313504"/>
              <a:ext cx="2404586" cy="601147"/>
            </a:xfrm>
            <a:prstGeom prst="round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Subject Placement</a:t>
              </a:r>
            </a:p>
          </p:txBody>
        </p:sp>
        <p:cxnSp>
          <p:nvCxnSpPr>
            <p:cNvPr id="38" name="Straight Arrow Connector 37"/>
            <p:cNvCxnSpPr>
              <a:stCxn id="34" idx="2"/>
              <a:endCxn id="35" idx="0"/>
            </p:cNvCxnSpPr>
            <p:nvPr/>
          </p:nvCxnSpPr>
          <p:spPr>
            <a:xfrm>
              <a:off x="4575578" y="1915597"/>
              <a:ext cx="0" cy="39790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33" idx="3"/>
              <a:endCxn id="35" idx="1"/>
            </p:cNvCxnSpPr>
            <p:nvPr/>
          </p:nvCxnSpPr>
          <p:spPr>
            <a:xfrm flipV="1">
              <a:off x="2770918" y="2614077"/>
              <a:ext cx="602367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2770918" y="2914650"/>
            <a:ext cx="3006953" cy="1001197"/>
            <a:chOff x="2770918" y="2914650"/>
            <a:chExt cx="3006953" cy="1001197"/>
          </a:xfrm>
        </p:grpSpPr>
        <p:sp>
          <p:nvSpPr>
            <p:cNvPr id="36" name="Rounded Rectangle 35"/>
            <p:cNvSpPr/>
            <p:nvPr/>
          </p:nvSpPr>
          <p:spPr>
            <a:xfrm>
              <a:off x="3373285" y="3314700"/>
              <a:ext cx="2404586" cy="601147"/>
            </a:xfrm>
            <a:prstGeom prst="round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Balloon Placement</a:t>
              </a:r>
            </a:p>
          </p:txBody>
        </p:sp>
        <p:cxnSp>
          <p:nvCxnSpPr>
            <p:cNvPr id="39" name="Straight Arrow Connector 38"/>
            <p:cNvCxnSpPr>
              <a:stCxn id="35" idx="2"/>
              <a:endCxn id="36" idx="0"/>
            </p:cNvCxnSpPr>
            <p:nvPr/>
          </p:nvCxnSpPr>
          <p:spPr>
            <a:xfrm>
              <a:off x="4575578" y="2914650"/>
              <a:ext cx="0" cy="40005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33" idx="3"/>
              <a:endCxn id="36" idx="1"/>
            </p:cNvCxnSpPr>
            <p:nvPr/>
          </p:nvCxnSpPr>
          <p:spPr>
            <a:xfrm>
              <a:off x="2770918" y="3071277"/>
              <a:ext cx="602367" cy="54399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5777871" y="2614077"/>
            <a:ext cx="2737479" cy="1001197"/>
            <a:chOff x="5777871" y="2614077"/>
            <a:chExt cx="2737479" cy="1001197"/>
          </a:xfrm>
        </p:grpSpPr>
        <p:sp>
          <p:nvSpPr>
            <p:cNvPr id="37" name="Rounded Rectangle 36"/>
            <p:cNvSpPr/>
            <p:nvPr/>
          </p:nvSpPr>
          <p:spPr>
            <a:xfrm>
              <a:off x="6329362" y="2770704"/>
              <a:ext cx="2185988" cy="601147"/>
            </a:xfrm>
            <a:prstGeom prst="round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Viewer Attention</a:t>
              </a:r>
            </a:p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(</a:t>
              </a:r>
              <a:r>
                <a:rPr lang="en-US" sz="2100" i="1" dirty="0">
                  <a:solidFill>
                    <a:schemeClr val="tx1"/>
                  </a:solidFill>
                </a:rPr>
                <a:t>eye-gaze path</a:t>
              </a:r>
              <a:r>
                <a:rPr lang="en-US" sz="2100" dirty="0">
                  <a:solidFill>
                    <a:schemeClr val="tx1"/>
                  </a:solidFill>
                </a:rPr>
                <a:t>)</a:t>
              </a:r>
            </a:p>
          </p:txBody>
        </p:sp>
        <p:cxnSp>
          <p:nvCxnSpPr>
            <p:cNvPr id="57" name="Straight Arrow Connector 56"/>
            <p:cNvCxnSpPr>
              <a:stCxn id="36" idx="3"/>
              <a:endCxn id="37" idx="1"/>
            </p:cNvCxnSpPr>
            <p:nvPr/>
          </p:nvCxnSpPr>
          <p:spPr>
            <a:xfrm flipV="1">
              <a:off x="5777871" y="3071277"/>
              <a:ext cx="551492" cy="54399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35" idx="3"/>
              <a:endCxn id="37" idx="1"/>
            </p:cNvCxnSpPr>
            <p:nvPr/>
          </p:nvCxnSpPr>
          <p:spPr>
            <a:xfrm>
              <a:off x="5777871" y="2614077"/>
              <a:ext cx="551492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2770918" y="1314450"/>
            <a:ext cx="3006953" cy="601147"/>
            <a:chOff x="2770918" y="1314450"/>
            <a:chExt cx="3006953" cy="601147"/>
          </a:xfrm>
        </p:grpSpPr>
        <p:sp>
          <p:nvSpPr>
            <p:cNvPr id="34" name="Rounded Rectangle 33"/>
            <p:cNvSpPr/>
            <p:nvPr/>
          </p:nvSpPr>
          <p:spPr>
            <a:xfrm>
              <a:off x="3373285" y="1314450"/>
              <a:ext cx="2404586" cy="601147"/>
            </a:xfrm>
            <a:prstGeom prst="round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Local Composition </a:t>
              </a:r>
            </a:p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in Panel</a:t>
              </a:r>
            </a:p>
          </p:txBody>
        </p:sp>
        <p:cxnSp>
          <p:nvCxnSpPr>
            <p:cNvPr id="59" name="Straight Arrow Connector 58"/>
            <p:cNvCxnSpPr>
              <a:stCxn id="58" idx="3"/>
              <a:endCxn id="34" idx="1"/>
            </p:cNvCxnSpPr>
            <p:nvPr/>
          </p:nvCxnSpPr>
          <p:spPr>
            <a:xfrm flipV="1">
              <a:off x="2770918" y="1615024"/>
              <a:ext cx="602367" cy="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Rounded Rectangle 57"/>
          <p:cNvSpPr/>
          <p:nvPr/>
        </p:nvSpPr>
        <p:spPr>
          <a:xfrm>
            <a:off x="630471" y="1341776"/>
            <a:ext cx="2140447" cy="546497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</a:rPr>
              <a:t>Panel Properties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28650" y="2770704"/>
            <a:ext cx="2142268" cy="601147"/>
          </a:xfrm>
          <a:prstGeom prst="roundRect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6600"/>
                </a:solidFill>
              </a:rPr>
              <a:t>Artist’s Guiding Path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134282" y="154885"/>
            <a:ext cx="487543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>
                <a:solidFill>
                  <a:srgbClr val="FF6600"/>
                </a:solidFill>
              </a:rPr>
              <a:t>Probabilistic </a:t>
            </a:r>
            <a:r>
              <a:rPr lang="en-US" sz="3000" b="1" dirty="0">
                <a:solidFill>
                  <a:srgbClr val="FF6600"/>
                </a:solidFill>
              </a:rPr>
              <a:t>Graphical Model</a:t>
            </a:r>
          </a:p>
        </p:txBody>
      </p:sp>
    </p:spTree>
    <p:extLst>
      <p:ext uri="{BB962C8B-B14F-4D97-AF65-F5344CB8AC3E}">
        <p14:creationId xmlns:p14="http://schemas.microsoft.com/office/powerpoint/2010/main" val="79272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5491162" y="1218524"/>
            <a:ext cx="2800350" cy="3543300"/>
            <a:chOff x="2438400" y="914400"/>
            <a:chExt cx="3733800" cy="4724400"/>
          </a:xfrm>
        </p:grpSpPr>
        <p:sp>
          <p:nvSpPr>
            <p:cNvPr id="28" name="Rectangle 27"/>
            <p:cNvSpPr/>
            <p:nvPr/>
          </p:nvSpPr>
          <p:spPr>
            <a:xfrm>
              <a:off x="2438400" y="914400"/>
              <a:ext cx="3733800" cy="472440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2438400" y="3733800"/>
              <a:ext cx="37338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7"/>
          <p:cNvSpPr/>
          <p:nvPr/>
        </p:nvSpPr>
        <p:spPr>
          <a:xfrm>
            <a:off x="2788215" y="141328"/>
            <a:ext cx="343933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>
                <a:solidFill>
                  <a:srgbClr val="FF6600"/>
                </a:solidFill>
              </a:rPr>
              <a:t>Artist’s </a:t>
            </a:r>
            <a:r>
              <a:rPr lang="en-US" sz="3000" b="1" dirty="0">
                <a:solidFill>
                  <a:srgbClr val="FF6600"/>
                </a:solidFill>
              </a:rPr>
              <a:t>Guiding Path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/>
              <p:cNvSpPr/>
              <p:nvPr/>
            </p:nvSpPr>
            <p:spPr>
              <a:xfrm>
                <a:off x="2146536" y="2209799"/>
                <a:ext cx="482364" cy="482364"/>
              </a:xfrm>
              <a:prstGeom prst="ellipse">
                <a:avLst/>
              </a:prstGeom>
              <a:noFill/>
              <a:ln w="571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>
                          <a:latin typeface="Cambria Math"/>
                        </a:rPr>
                        <m:t> </m:t>
                      </m:r>
                      <m:r>
                        <a:rPr lang="en-US" sz="2400" b="1">
                          <a:latin typeface="Cambria Math"/>
                        </a:rPr>
                        <m:t>𝐟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9" name="Oval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536" y="2209799"/>
                <a:ext cx="482364" cy="482364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2146536" y="1295399"/>
            <a:ext cx="482364" cy="914400"/>
            <a:chOff x="2146536" y="1295399"/>
            <a:chExt cx="482364" cy="9144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Oval 17"/>
                <p:cNvSpPr/>
                <p:nvPr/>
              </p:nvSpPr>
              <p:spPr>
                <a:xfrm>
                  <a:off x="2146536" y="1295399"/>
                  <a:ext cx="482364" cy="482364"/>
                </a:xfrm>
                <a:prstGeom prst="ellipse">
                  <a:avLst/>
                </a:prstGeom>
                <a:noFill/>
                <a:ln w="57150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>
                            <a:latin typeface="Cambria Math"/>
                          </a:rPr>
                          <m:t> </m:t>
                        </m:r>
                        <m:r>
                          <a:rPr lang="en-US" sz="2400" b="1">
                            <a:latin typeface="Cambria Math"/>
                          </a:rPr>
                          <m:t>𝐈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8" name="Oval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6536" y="1295399"/>
                  <a:ext cx="482364" cy="482364"/>
                </a:xfrm>
                <a:prstGeom prst="ellipse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 w="5715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/>
            <p:cNvCxnSpPr>
              <a:stCxn id="19" idx="0"/>
              <a:endCxn id="18" idx="4"/>
            </p:cNvCxnSpPr>
            <p:nvPr/>
          </p:nvCxnSpPr>
          <p:spPr>
            <a:xfrm flipV="1">
              <a:off x="2387718" y="1777763"/>
              <a:ext cx="0" cy="432036"/>
            </a:xfrm>
            <a:prstGeom prst="straightConnector1">
              <a:avLst/>
            </a:prstGeom>
            <a:ln w="635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Straight Connector 24"/>
          <p:cNvCxnSpPr/>
          <p:nvPr/>
        </p:nvCxnSpPr>
        <p:spPr>
          <a:xfrm>
            <a:off x="6891337" y="3352800"/>
            <a:ext cx="0" cy="142875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5505450" y="1231106"/>
            <a:ext cx="2800350" cy="3535878"/>
            <a:chOff x="4743450" y="1231106"/>
            <a:chExt cx="2800350" cy="35358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5039754" y="2781300"/>
                  <a:ext cx="135966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1800" dirty="0">
                            <a:solidFill>
                              <a:srgbClr val="FF0000"/>
                            </a:solidFill>
                          </a:rPr>
                          <m:t>mean</m:t>
                        </m:r>
                        <m:r>
                          <m:rPr>
                            <m:nor/>
                          </m:rPr>
                          <a:rPr lang="en-US" sz="1800" dirty="0">
                            <a:solidFill>
                              <a:srgbClr val="FF000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800" dirty="0">
                            <a:solidFill>
                              <a:srgbClr val="FF0000"/>
                            </a:solidFill>
                          </a:rPr>
                          <m:t>of</m:t>
                        </m:r>
                        <m:r>
                          <m:rPr>
                            <m:nor/>
                          </m:rPr>
                          <a:rPr lang="en-US" sz="1800" b="1" dirty="0">
                            <a:solidFill>
                              <a:srgbClr val="FF000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1800" b="1" dirty="0">
                            <a:solidFill>
                              <a:srgbClr val="FF0000"/>
                            </a:solidFill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sz="1800" dirty="0">
                            <a:solidFill>
                              <a:srgbClr val="FF0000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1800" i="1" dirty="0">
                            <a:solidFill>
                              <a:srgbClr val="FF0000"/>
                            </a:solidFill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sz="1800" dirty="0">
                            <a:solidFill>
                              <a:srgbClr val="FF0000"/>
                            </a:solidFill>
                          </a:rPr>
                          <m:t>)</m:t>
                        </m:r>
                      </m:oMath>
                    </m:oMathPara>
                  </a14:m>
                  <a:endParaRPr lang="en-US" sz="1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39754" y="2781300"/>
                  <a:ext cx="1359668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Freeform 25"/>
            <p:cNvSpPr/>
            <p:nvPr/>
          </p:nvSpPr>
          <p:spPr>
            <a:xfrm rot="10800000">
              <a:off x="4743450" y="1231106"/>
              <a:ext cx="2800350" cy="3535878"/>
            </a:xfrm>
            <a:custGeom>
              <a:avLst/>
              <a:gdLst>
                <a:gd name="connsiteX0" fmla="*/ 3716977 w 3716977"/>
                <a:gd name="connsiteY0" fmla="*/ 0 h 4714504"/>
                <a:gd name="connsiteX1" fmla="*/ 2826327 w 3716977"/>
                <a:gd name="connsiteY1" fmla="*/ 1092530 h 4714504"/>
                <a:gd name="connsiteX2" fmla="*/ 926276 w 3716977"/>
                <a:gd name="connsiteY2" fmla="*/ 1080655 h 4714504"/>
                <a:gd name="connsiteX3" fmla="*/ 1852551 w 3716977"/>
                <a:gd name="connsiteY3" fmla="*/ 3277590 h 4714504"/>
                <a:gd name="connsiteX4" fmla="*/ 0 w 3716977"/>
                <a:gd name="connsiteY4" fmla="*/ 4714504 h 4714504"/>
                <a:gd name="connsiteX5" fmla="*/ 0 w 3716977"/>
                <a:gd name="connsiteY5" fmla="*/ 4714504 h 4714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16977" h="4714504">
                  <a:moveTo>
                    <a:pt x="3716977" y="0"/>
                  </a:moveTo>
                  <a:cubicBezTo>
                    <a:pt x="3504210" y="456210"/>
                    <a:pt x="3291444" y="912421"/>
                    <a:pt x="2826327" y="1092530"/>
                  </a:cubicBezTo>
                  <a:cubicBezTo>
                    <a:pt x="2361210" y="1272639"/>
                    <a:pt x="1088572" y="716478"/>
                    <a:pt x="926276" y="1080655"/>
                  </a:cubicBezTo>
                  <a:cubicBezTo>
                    <a:pt x="763980" y="1444832"/>
                    <a:pt x="2006930" y="2671949"/>
                    <a:pt x="1852551" y="3277590"/>
                  </a:cubicBezTo>
                  <a:cubicBezTo>
                    <a:pt x="1698172" y="3883232"/>
                    <a:pt x="0" y="4714504"/>
                    <a:pt x="0" y="4714504"/>
                  </a:cubicBezTo>
                  <a:lnTo>
                    <a:pt x="0" y="4714504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505450" y="1245672"/>
            <a:ext cx="2800350" cy="3535878"/>
            <a:chOff x="4743450" y="1245672"/>
            <a:chExt cx="2800350" cy="35358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5620587" y="1315502"/>
                  <a:ext cx="61029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1">
                            <a:solidFill>
                              <a:srgbClr val="92D050"/>
                            </a:solidFill>
                            <a:latin typeface="Cambria Math"/>
                          </a:rPr>
                          <m:t>𝐈</m:t>
                        </m:r>
                        <m:r>
                          <a:rPr lang="en-US" sz="1800" b="1">
                            <a:solidFill>
                              <a:srgbClr val="92D05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1800" i="1">
                            <a:solidFill>
                              <a:srgbClr val="92D05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1800" b="1">
                            <a:solidFill>
                              <a:srgbClr val="92D05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1800" dirty="0">
                    <a:solidFill>
                      <a:srgbClr val="92D050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20587" y="1315502"/>
                  <a:ext cx="610295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Freeform 26"/>
            <p:cNvSpPr/>
            <p:nvPr/>
          </p:nvSpPr>
          <p:spPr>
            <a:xfrm rot="10800000">
              <a:off x="4743450" y="1245672"/>
              <a:ext cx="2800350" cy="3535878"/>
            </a:xfrm>
            <a:custGeom>
              <a:avLst/>
              <a:gdLst>
                <a:gd name="connsiteX0" fmla="*/ 3716977 w 3716977"/>
                <a:gd name="connsiteY0" fmla="*/ 0 h 4714504"/>
                <a:gd name="connsiteX1" fmla="*/ 2826327 w 3716977"/>
                <a:gd name="connsiteY1" fmla="*/ 1092530 h 4714504"/>
                <a:gd name="connsiteX2" fmla="*/ 926276 w 3716977"/>
                <a:gd name="connsiteY2" fmla="*/ 1080655 h 4714504"/>
                <a:gd name="connsiteX3" fmla="*/ 1852551 w 3716977"/>
                <a:gd name="connsiteY3" fmla="*/ 3277590 h 4714504"/>
                <a:gd name="connsiteX4" fmla="*/ 0 w 3716977"/>
                <a:gd name="connsiteY4" fmla="*/ 4714504 h 4714504"/>
                <a:gd name="connsiteX5" fmla="*/ 0 w 3716977"/>
                <a:gd name="connsiteY5" fmla="*/ 4714504 h 4714504"/>
                <a:gd name="connsiteX0" fmla="*/ 3716977 w 3716977"/>
                <a:gd name="connsiteY0" fmla="*/ 0 h 4714504"/>
                <a:gd name="connsiteX1" fmla="*/ 2826327 w 3716977"/>
                <a:gd name="connsiteY1" fmla="*/ 1092530 h 4714504"/>
                <a:gd name="connsiteX2" fmla="*/ 1959972 w 3716977"/>
                <a:gd name="connsiteY2" fmla="*/ 1330812 h 4714504"/>
                <a:gd name="connsiteX3" fmla="*/ 926276 w 3716977"/>
                <a:gd name="connsiteY3" fmla="*/ 1080655 h 4714504"/>
                <a:gd name="connsiteX4" fmla="*/ 1852551 w 3716977"/>
                <a:gd name="connsiteY4" fmla="*/ 3277590 h 4714504"/>
                <a:gd name="connsiteX5" fmla="*/ 0 w 3716977"/>
                <a:gd name="connsiteY5" fmla="*/ 4714504 h 4714504"/>
                <a:gd name="connsiteX6" fmla="*/ 0 w 3716977"/>
                <a:gd name="connsiteY6" fmla="*/ 4714504 h 4714504"/>
                <a:gd name="connsiteX0" fmla="*/ 3716977 w 3716977"/>
                <a:gd name="connsiteY0" fmla="*/ 0 h 4714504"/>
                <a:gd name="connsiteX1" fmla="*/ 2826327 w 3716977"/>
                <a:gd name="connsiteY1" fmla="*/ 1092530 h 4714504"/>
                <a:gd name="connsiteX2" fmla="*/ 1959972 w 3716977"/>
                <a:gd name="connsiteY2" fmla="*/ 1330812 h 4714504"/>
                <a:gd name="connsiteX3" fmla="*/ 926276 w 3716977"/>
                <a:gd name="connsiteY3" fmla="*/ 1080655 h 4714504"/>
                <a:gd name="connsiteX4" fmla="*/ 959484 w 3716977"/>
                <a:gd name="connsiteY4" fmla="*/ 2171072 h 4714504"/>
                <a:gd name="connsiteX5" fmla="*/ 1852551 w 3716977"/>
                <a:gd name="connsiteY5" fmla="*/ 3277590 h 4714504"/>
                <a:gd name="connsiteX6" fmla="*/ 0 w 3716977"/>
                <a:gd name="connsiteY6" fmla="*/ 4714504 h 4714504"/>
                <a:gd name="connsiteX7" fmla="*/ 0 w 3716977"/>
                <a:gd name="connsiteY7" fmla="*/ 4714504 h 4714504"/>
                <a:gd name="connsiteX0" fmla="*/ 3716977 w 3716977"/>
                <a:gd name="connsiteY0" fmla="*/ 0 h 4714504"/>
                <a:gd name="connsiteX1" fmla="*/ 2826327 w 3716977"/>
                <a:gd name="connsiteY1" fmla="*/ 1092530 h 4714504"/>
                <a:gd name="connsiteX2" fmla="*/ 1959972 w 3716977"/>
                <a:gd name="connsiteY2" fmla="*/ 1330812 h 4714504"/>
                <a:gd name="connsiteX3" fmla="*/ 1049287 w 3716977"/>
                <a:gd name="connsiteY3" fmla="*/ 1204223 h 4714504"/>
                <a:gd name="connsiteX4" fmla="*/ 959484 w 3716977"/>
                <a:gd name="connsiteY4" fmla="*/ 2171072 h 4714504"/>
                <a:gd name="connsiteX5" fmla="*/ 1852551 w 3716977"/>
                <a:gd name="connsiteY5" fmla="*/ 3277590 h 4714504"/>
                <a:gd name="connsiteX6" fmla="*/ 0 w 3716977"/>
                <a:gd name="connsiteY6" fmla="*/ 4714504 h 4714504"/>
                <a:gd name="connsiteX7" fmla="*/ 0 w 3716977"/>
                <a:gd name="connsiteY7" fmla="*/ 4714504 h 4714504"/>
                <a:gd name="connsiteX0" fmla="*/ 3716977 w 3716977"/>
                <a:gd name="connsiteY0" fmla="*/ 0 h 4714504"/>
                <a:gd name="connsiteX1" fmla="*/ 2826327 w 3716977"/>
                <a:gd name="connsiteY1" fmla="*/ 1092530 h 4714504"/>
                <a:gd name="connsiteX2" fmla="*/ 1959972 w 3716977"/>
                <a:gd name="connsiteY2" fmla="*/ 1330812 h 4714504"/>
                <a:gd name="connsiteX3" fmla="*/ 1049287 w 3716977"/>
                <a:gd name="connsiteY3" fmla="*/ 1204223 h 4714504"/>
                <a:gd name="connsiteX4" fmla="*/ 1033291 w 3716977"/>
                <a:gd name="connsiteY4" fmla="*/ 2154596 h 4714504"/>
                <a:gd name="connsiteX5" fmla="*/ 1852551 w 3716977"/>
                <a:gd name="connsiteY5" fmla="*/ 3277590 h 4714504"/>
                <a:gd name="connsiteX6" fmla="*/ 0 w 3716977"/>
                <a:gd name="connsiteY6" fmla="*/ 4714504 h 4714504"/>
                <a:gd name="connsiteX7" fmla="*/ 0 w 3716977"/>
                <a:gd name="connsiteY7" fmla="*/ 4714504 h 4714504"/>
                <a:gd name="connsiteX0" fmla="*/ 3716977 w 3716977"/>
                <a:gd name="connsiteY0" fmla="*/ 0 h 4714504"/>
                <a:gd name="connsiteX1" fmla="*/ 2826327 w 3716977"/>
                <a:gd name="connsiteY1" fmla="*/ 1092530 h 4714504"/>
                <a:gd name="connsiteX2" fmla="*/ 1959972 w 3716977"/>
                <a:gd name="connsiteY2" fmla="*/ 1330812 h 4714504"/>
                <a:gd name="connsiteX3" fmla="*/ 1049287 w 3716977"/>
                <a:gd name="connsiteY3" fmla="*/ 1204223 h 4714504"/>
                <a:gd name="connsiteX4" fmla="*/ 1033291 w 3716977"/>
                <a:gd name="connsiteY4" fmla="*/ 2154596 h 4714504"/>
                <a:gd name="connsiteX5" fmla="*/ 1852551 w 3716977"/>
                <a:gd name="connsiteY5" fmla="*/ 3277590 h 4714504"/>
                <a:gd name="connsiteX6" fmla="*/ 1336718 w 3716977"/>
                <a:gd name="connsiteY6" fmla="*/ 4296434 h 4714504"/>
                <a:gd name="connsiteX7" fmla="*/ 0 w 3716977"/>
                <a:gd name="connsiteY7" fmla="*/ 4714504 h 4714504"/>
                <a:gd name="connsiteX8" fmla="*/ 0 w 3716977"/>
                <a:gd name="connsiteY8" fmla="*/ 4714504 h 4714504"/>
                <a:gd name="connsiteX0" fmla="*/ 3716977 w 3716977"/>
                <a:gd name="connsiteY0" fmla="*/ 0 h 4714504"/>
                <a:gd name="connsiteX1" fmla="*/ 2826327 w 3716977"/>
                <a:gd name="connsiteY1" fmla="*/ 1092530 h 4714504"/>
                <a:gd name="connsiteX2" fmla="*/ 1959972 w 3716977"/>
                <a:gd name="connsiteY2" fmla="*/ 1330812 h 4714504"/>
                <a:gd name="connsiteX3" fmla="*/ 1049287 w 3716977"/>
                <a:gd name="connsiteY3" fmla="*/ 1204223 h 4714504"/>
                <a:gd name="connsiteX4" fmla="*/ 1033291 w 3716977"/>
                <a:gd name="connsiteY4" fmla="*/ 2154596 h 4714504"/>
                <a:gd name="connsiteX5" fmla="*/ 1852551 w 3716977"/>
                <a:gd name="connsiteY5" fmla="*/ 3277590 h 4714504"/>
                <a:gd name="connsiteX6" fmla="*/ 1615542 w 3716977"/>
                <a:gd name="connsiteY6" fmla="*/ 4337623 h 4714504"/>
                <a:gd name="connsiteX7" fmla="*/ 0 w 3716977"/>
                <a:gd name="connsiteY7" fmla="*/ 4714504 h 4714504"/>
                <a:gd name="connsiteX8" fmla="*/ 0 w 3716977"/>
                <a:gd name="connsiteY8" fmla="*/ 4714504 h 4714504"/>
                <a:gd name="connsiteX0" fmla="*/ 3716977 w 3716977"/>
                <a:gd name="connsiteY0" fmla="*/ 0 h 4714504"/>
                <a:gd name="connsiteX1" fmla="*/ 2826327 w 3716977"/>
                <a:gd name="connsiteY1" fmla="*/ 1092530 h 4714504"/>
                <a:gd name="connsiteX2" fmla="*/ 2050180 w 3716977"/>
                <a:gd name="connsiteY2" fmla="*/ 1273147 h 4714504"/>
                <a:gd name="connsiteX3" fmla="*/ 1049287 w 3716977"/>
                <a:gd name="connsiteY3" fmla="*/ 1204223 h 4714504"/>
                <a:gd name="connsiteX4" fmla="*/ 1033291 w 3716977"/>
                <a:gd name="connsiteY4" fmla="*/ 2154596 h 4714504"/>
                <a:gd name="connsiteX5" fmla="*/ 1852551 w 3716977"/>
                <a:gd name="connsiteY5" fmla="*/ 3277590 h 4714504"/>
                <a:gd name="connsiteX6" fmla="*/ 1615542 w 3716977"/>
                <a:gd name="connsiteY6" fmla="*/ 4337623 h 4714504"/>
                <a:gd name="connsiteX7" fmla="*/ 0 w 3716977"/>
                <a:gd name="connsiteY7" fmla="*/ 4714504 h 4714504"/>
                <a:gd name="connsiteX8" fmla="*/ 0 w 3716977"/>
                <a:gd name="connsiteY8" fmla="*/ 4714504 h 4714504"/>
                <a:gd name="connsiteX0" fmla="*/ 3716977 w 3716977"/>
                <a:gd name="connsiteY0" fmla="*/ 0 h 4714504"/>
                <a:gd name="connsiteX1" fmla="*/ 2826327 w 3716977"/>
                <a:gd name="connsiteY1" fmla="*/ 1092530 h 4714504"/>
                <a:gd name="connsiteX2" fmla="*/ 2050180 w 3716977"/>
                <a:gd name="connsiteY2" fmla="*/ 1273147 h 4714504"/>
                <a:gd name="connsiteX3" fmla="*/ 1049287 w 3716977"/>
                <a:gd name="connsiteY3" fmla="*/ 1204223 h 4714504"/>
                <a:gd name="connsiteX4" fmla="*/ 836473 w 3716977"/>
                <a:gd name="connsiteY4" fmla="*/ 2245212 h 4714504"/>
                <a:gd name="connsiteX5" fmla="*/ 1852551 w 3716977"/>
                <a:gd name="connsiteY5" fmla="*/ 3277590 h 4714504"/>
                <a:gd name="connsiteX6" fmla="*/ 1615542 w 3716977"/>
                <a:gd name="connsiteY6" fmla="*/ 4337623 h 4714504"/>
                <a:gd name="connsiteX7" fmla="*/ 0 w 3716977"/>
                <a:gd name="connsiteY7" fmla="*/ 4714504 h 4714504"/>
                <a:gd name="connsiteX8" fmla="*/ 0 w 3716977"/>
                <a:gd name="connsiteY8" fmla="*/ 4714504 h 4714504"/>
                <a:gd name="connsiteX0" fmla="*/ 3716977 w 3716977"/>
                <a:gd name="connsiteY0" fmla="*/ 0 h 4714504"/>
                <a:gd name="connsiteX1" fmla="*/ 2826327 w 3716977"/>
                <a:gd name="connsiteY1" fmla="*/ 1092530 h 4714504"/>
                <a:gd name="connsiteX2" fmla="*/ 2050180 w 3716977"/>
                <a:gd name="connsiteY2" fmla="*/ 1273147 h 4714504"/>
                <a:gd name="connsiteX3" fmla="*/ 1049287 w 3716977"/>
                <a:gd name="connsiteY3" fmla="*/ 1204223 h 4714504"/>
                <a:gd name="connsiteX4" fmla="*/ 836473 w 3716977"/>
                <a:gd name="connsiteY4" fmla="*/ 2245212 h 4714504"/>
                <a:gd name="connsiteX5" fmla="*/ 1721339 w 3716977"/>
                <a:gd name="connsiteY5" fmla="*/ 3327017 h 4714504"/>
                <a:gd name="connsiteX6" fmla="*/ 1615542 w 3716977"/>
                <a:gd name="connsiteY6" fmla="*/ 4337623 h 4714504"/>
                <a:gd name="connsiteX7" fmla="*/ 0 w 3716977"/>
                <a:gd name="connsiteY7" fmla="*/ 4714504 h 4714504"/>
                <a:gd name="connsiteX8" fmla="*/ 0 w 3716977"/>
                <a:gd name="connsiteY8" fmla="*/ 4714504 h 4714504"/>
                <a:gd name="connsiteX0" fmla="*/ 3716977 w 3716977"/>
                <a:gd name="connsiteY0" fmla="*/ 0 h 4714504"/>
                <a:gd name="connsiteX1" fmla="*/ 2826327 w 3716977"/>
                <a:gd name="connsiteY1" fmla="*/ 1092530 h 4714504"/>
                <a:gd name="connsiteX2" fmla="*/ 2050180 w 3716977"/>
                <a:gd name="connsiteY2" fmla="*/ 1273147 h 4714504"/>
                <a:gd name="connsiteX3" fmla="*/ 1098491 w 3716977"/>
                <a:gd name="connsiteY3" fmla="*/ 1261887 h 4714504"/>
                <a:gd name="connsiteX4" fmla="*/ 836473 w 3716977"/>
                <a:gd name="connsiteY4" fmla="*/ 2245212 h 4714504"/>
                <a:gd name="connsiteX5" fmla="*/ 1721339 w 3716977"/>
                <a:gd name="connsiteY5" fmla="*/ 3327017 h 4714504"/>
                <a:gd name="connsiteX6" fmla="*/ 1615542 w 3716977"/>
                <a:gd name="connsiteY6" fmla="*/ 4337623 h 4714504"/>
                <a:gd name="connsiteX7" fmla="*/ 0 w 3716977"/>
                <a:gd name="connsiteY7" fmla="*/ 4714504 h 4714504"/>
                <a:gd name="connsiteX8" fmla="*/ 0 w 3716977"/>
                <a:gd name="connsiteY8" fmla="*/ 4714504 h 4714504"/>
                <a:gd name="connsiteX0" fmla="*/ 3716977 w 3716977"/>
                <a:gd name="connsiteY0" fmla="*/ 0 h 4714504"/>
                <a:gd name="connsiteX1" fmla="*/ 3124475 w 3716977"/>
                <a:gd name="connsiteY1" fmla="*/ 581169 h 4714504"/>
                <a:gd name="connsiteX2" fmla="*/ 2826327 w 3716977"/>
                <a:gd name="connsiteY2" fmla="*/ 1092530 h 4714504"/>
                <a:gd name="connsiteX3" fmla="*/ 2050180 w 3716977"/>
                <a:gd name="connsiteY3" fmla="*/ 1273147 h 4714504"/>
                <a:gd name="connsiteX4" fmla="*/ 1098491 w 3716977"/>
                <a:gd name="connsiteY4" fmla="*/ 1261887 h 4714504"/>
                <a:gd name="connsiteX5" fmla="*/ 836473 w 3716977"/>
                <a:gd name="connsiteY5" fmla="*/ 2245212 h 4714504"/>
                <a:gd name="connsiteX6" fmla="*/ 1721339 w 3716977"/>
                <a:gd name="connsiteY6" fmla="*/ 3327017 h 4714504"/>
                <a:gd name="connsiteX7" fmla="*/ 1615542 w 3716977"/>
                <a:gd name="connsiteY7" fmla="*/ 4337623 h 4714504"/>
                <a:gd name="connsiteX8" fmla="*/ 0 w 3716977"/>
                <a:gd name="connsiteY8" fmla="*/ 4714504 h 4714504"/>
                <a:gd name="connsiteX9" fmla="*/ 0 w 3716977"/>
                <a:gd name="connsiteY9" fmla="*/ 4714504 h 4714504"/>
                <a:gd name="connsiteX0" fmla="*/ 3716977 w 3716977"/>
                <a:gd name="connsiteY0" fmla="*/ 0 h 4714504"/>
                <a:gd name="connsiteX1" fmla="*/ 3313093 w 3716977"/>
                <a:gd name="connsiteY1" fmla="*/ 638834 h 4714504"/>
                <a:gd name="connsiteX2" fmla="*/ 2826327 w 3716977"/>
                <a:gd name="connsiteY2" fmla="*/ 1092530 h 4714504"/>
                <a:gd name="connsiteX3" fmla="*/ 2050180 w 3716977"/>
                <a:gd name="connsiteY3" fmla="*/ 1273147 h 4714504"/>
                <a:gd name="connsiteX4" fmla="*/ 1098491 w 3716977"/>
                <a:gd name="connsiteY4" fmla="*/ 1261887 h 4714504"/>
                <a:gd name="connsiteX5" fmla="*/ 836473 w 3716977"/>
                <a:gd name="connsiteY5" fmla="*/ 2245212 h 4714504"/>
                <a:gd name="connsiteX6" fmla="*/ 1721339 w 3716977"/>
                <a:gd name="connsiteY6" fmla="*/ 3327017 h 4714504"/>
                <a:gd name="connsiteX7" fmla="*/ 1615542 w 3716977"/>
                <a:gd name="connsiteY7" fmla="*/ 4337623 h 4714504"/>
                <a:gd name="connsiteX8" fmla="*/ 0 w 3716977"/>
                <a:gd name="connsiteY8" fmla="*/ 4714504 h 4714504"/>
                <a:gd name="connsiteX9" fmla="*/ 0 w 3716977"/>
                <a:gd name="connsiteY9" fmla="*/ 4714504 h 4714504"/>
                <a:gd name="connsiteX0" fmla="*/ 3716977 w 3716977"/>
                <a:gd name="connsiteY0" fmla="*/ 0 h 4714504"/>
                <a:gd name="connsiteX1" fmla="*/ 3313093 w 3716977"/>
                <a:gd name="connsiteY1" fmla="*/ 638834 h 4714504"/>
                <a:gd name="connsiteX2" fmla="*/ 2826327 w 3716977"/>
                <a:gd name="connsiteY2" fmla="*/ 1092530 h 4714504"/>
                <a:gd name="connsiteX3" fmla="*/ 2050180 w 3716977"/>
                <a:gd name="connsiteY3" fmla="*/ 1273147 h 4714504"/>
                <a:gd name="connsiteX4" fmla="*/ 1098491 w 3716977"/>
                <a:gd name="connsiteY4" fmla="*/ 1393692 h 4714504"/>
                <a:gd name="connsiteX5" fmla="*/ 836473 w 3716977"/>
                <a:gd name="connsiteY5" fmla="*/ 2245212 h 4714504"/>
                <a:gd name="connsiteX6" fmla="*/ 1721339 w 3716977"/>
                <a:gd name="connsiteY6" fmla="*/ 3327017 h 4714504"/>
                <a:gd name="connsiteX7" fmla="*/ 1615542 w 3716977"/>
                <a:gd name="connsiteY7" fmla="*/ 4337623 h 4714504"/>
                <a:gd name="connsiteX8" fmla="*/ 0 w 3716977"/>
                <a:gd name="connsiteY8" fmla="*/ 4714504 h 4714504"/>
                <a:gd name="connsiteX9" fmla="*/ 0 w 3716977"/>
                <a:gd name="connsiteY9" fmla="*/ 4714504 h 4714504"/>
                <a:gd name="connsiteX0" fmla="*/ 3716977 w 3716977"/>
                <a:gd name="connsiteY0" fmla="*/ 0 h 4714504"/>
                <a:gd name="connsiteX1" fmla="*/ 3313093 w 3716977"/>
                <a:gd name="connsiteY1" fmla="*/ 638834 h 4714504"/>
                <a:gd name="connsiteX2" fmla="*/ 2826327 w 3716977"/>
                <a:gd name="connsiteY2" fmla="*/ 1092530 h 4714504"/>
                <a:gd name="connsiteX3" fmla="*/ 2050180 w 3716977"/>
                <a:gd name="connsiteY3" fmla="*/ 1273147 h 4714504"/>
                <a:gd name="connsiteX4" fmla="*/ 1098491 w 3716977"/>
                <a:gd name="connsiteY4" fmla="*/ 1393692 h 4714504"/>
                <a:gd name="connsiteX5" fmla="*/ 836473 w 3716977"/>
                <a:gd name="connsiteY5" fmla="*/ 2245212 h 4714504"/>
                <a:gd name="connsiteX6" fmla="*/ 1672135 w 3716977"/>
                <a:gd name="connsiteY6" fmla="*/ 3368206 h 4714504"/>
                <a:gd name="connsiteX7" fmla="*/ 1615542 w 3716977"/>
                <a:gd name="connsiteY7" fmla="*/ 4337623 h 4714504"/>
                <a:gd name="connsiteX8" fmla="*/ 0 w 3716977"/>
                <a:gd name="connsiteY8" fmla="*/ 4714504 h 4714504"/>
                <a:gd name="connsiteX9" fmla="*/ 0 w 3716977"/>
                <a:gd name="connsiteY9" fmla="*/ 4714504 h 4714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16977" h="4714504">
                  <a:moveTo>
                    <a:pt x="3716977" y="0"/>
                  </a:moveTo>
                  <a:cubicBezTo>
                    <a:pt x="3637362" y="120202"/>
                    <a:pt x="3461535" y="456746"/>
                    <a:pt x="3313093" y="638834"/>
                  </a:cubicBezTo>
                  <a:cubicBezTo>
                    <a:pt x="3164651" y="820922"/>
                    <a:pt x="3036812" y="986811"/>
                    <a:pt x="2826327" y="1092530"/>
                  </a:cubicBezTo>
                  <a:cubicBezTo>
                    <a:pt x="2615842" y="1198249"/>
                    <a:pt x="2366855" y="1275126"/>
                    <a:pt x="2050180" y="1273147"/>
                  </a:cubicBezTo>
                  <a:cubicBezTo>
                    <a:pt x="1733505" y="1271168"/>
                    <a:pt x="1300776" y="1231681"/>
                    <a:pt x="1098491" y="1393692"/>
                  </a:cubicBezTo>
                  <a:cubicBezTo>
                    <a:pt x="896207" y="1555703"/>
                    <a:pt x="682094" y="1879056"/>
                    <a:pt x="836473" y="2245212"/>
                  </a:cubicBezTo>
                  <a:cubicBezTo>
                    <a:pt x="990852" y="2611368"/>
                    <a:pt x="1542290" y="3019471"/>
                    <a:pt x="1672135" y="3368206"/>
                  </a:cubicBezTo>
                  <a:cubicBezTo>
                    <a:pt x="1801980" y="3716941"/>
                    <a:pt x="1924301" y="4098137"/>
                    <a:pt x="1615542" y="4337623"/>
                  </a:cubicBezTo>
                  <a:cubicBezTo>
                    <a:pt x="1306783" y="4577109"/>
                    <a:pt x="180416" y="4596772"/>
                    <a:pt x="0" y="4714504"/>
                  </a:cubicBezTo>
                  <a:lnTo>
                    <a:pt x="0" y="4714504"/>
                  </a:lnTo>
                </a:path>
              </a:pathLst>
            </a:custGeom>
            <a:noFill/>
            <a:ln w="57150">
              <a:solidFill>
                <a:srgbClr val="92D05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397853" y="3501166"/>
            <a:ext cx="1717828" cy="461665"/>
            <a:chOff x="1397853" y="3501166"/>
            <a:chExt cx="1717828" cy="461665"/>
          </a:xfrm>
        </p:grpSpPr>
        <p:sp>
          <p:nvSpPr>
            <p:cNvPr id="30" name="TextBox 29"/>
            <p:cNvSpPr txBox="1"/>
            <p:nvPr/>
          </p:nvSpPr>
          <p:spPr>
            <a:xfrm>
              <a:off x="1743574" y="3524249"/>
              <a:ext cx="1372107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/>
                <a:t>a</a:t>
              </a:r>
              <a:r>
                <a:rPr lang="en-US" sz="2100" smtClean="0"/>
                <a:t>ctual </a:t>
              </a:r>
              <a:r>
                <a:rPr lang="en-US" sz="2100" dirty="0"/>
                <a:t>AGP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1397853" y="3501166"/>
                  <a:ext cx="44916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400" b="1">
                          <a:latin typeface="Cambria Math"/>
                        </a:rPr>
                        <m:t> </m:t>
                      </m:r>
                      <m:r>
                        <a:rPr lang="en-US" sz="2400" b="1">
                          <a:latin typeface="Cambria Math"/>
                        </a:rPr>
                        <m:t>𝐈</m:t>
                      </m:r>
                    </m:oMath>
                  </a14:m>
                  <a:r>
                    <a:rPr lang="en-US" sz="2400" b="1" dirty="0"/>
                    <a:t>:</a:t>
                  </a:r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7853" y="3501166"/>
                  <a:ext cx="449162" cy="46166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t="-10526" r="-20270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1456564" y="4019333"/>
            <a:ext cx="2159981" cy="461665"/>
            <a:chOff x="1456564" y="4019333"/>
            <a:chExt cx="2159981" cy="461665"/>
          </a:xfrm>
        </p:grpSpPr>
        <p:sp>
          <p:nvSpPr>
            <p:cNvPr id="31" name="TextBox 30"/>
            <p:cNvSpPr txBox="1"/>
            <p:nvPr/>
          </p:nvSpPr>
          <p:spPr>
            <a:xfrm>
              <a:off x="1741095" y="4061252"/>
              <a:ext cx="1875450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/>
                <a:t>u</a:t>
              </a:r>
              <a:r>
                <a:rPr lang="en-US" sz="2100" smtClean="0"/>
                <a:t>nderlying </a:t>
              </a:r>
              <a:r>
                <a:rPr lang="en-US" sz="2100" dirty="0"/>
                <a:t>AGP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1456564" y="4019333"/>
                  <a:ext cx="397866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400" b="1">
                          <a:latin typeface="Cambria Math"/>
                        </a:rPr>
                        <m:t>𝐟</m:t>
                      </m:r>
                    </m:oMath>
                  </a14:m>
                  <a:r>
                    <a:rPr lang="en-US" sz="2400" b="1" dirty="0"/>
                    <a:t>:</a:t>
                  </a:r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6564" y="4019333"/>
                  <a:ext cx="397866" cy="46166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4615" t="-10526" r="-23077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2560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770918" y="1915597"/>
            <a:ext cx="3006953" cy="1155680"/>
            <a:chOff x="2770918" y="1915597"/>
            <a:chExt cx="3006953" cy="1155680"/>
          </a:xfrm>
        </p:grpSpPr>
        <p:sp>
          <p:nvSpPr>
            <p:cNvPr id="35" name="Rounded Rectangle 34"/>
            <p:cNvSpPr/>
            <p:nvPr/>
          </p:nvSpPr>
          <p:spPr>
            <a:xfrm>
              <a:off x="3373285" y="2313504"/>
              <a:ext cx="2404586" cy="601147"/>
            </a:xfrm>
            <a:prstGeom prst="round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Subject Placement</a:t>
              </a:r>
            </a:p>
          </p:txBody>
        </p:sp>
        <p:cxnSp>
          <p:nvCxnSpPr>
            <p:cNvPr id="38" name="Straight Arrow Connector 37"/>
            <p:cNvCxnSpPr>
              <a:stCxn id="34" idx="2"/>
              <a:endCxn id="35" idx="0"/>
            </p:cNvCxnSpPr>
            <p:nvPr/>
          </p:nvCxnSpPr>
          <p:spPr>
            <a:xfrm>
              <a:off x="4575578" y="1915597"/>
              <a:ext cx="0" cy="39790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33" idx="3"/>
              <a:endCxn id="35" idx="1"/>
            </p:cNvCxnSpPr>
            <p:nvPr/>
          </p:nvCxnSpPr>
          <p:spPr>
            <a:xfrm flipV="1">
              <a:off x="2770918" y="2614077"/>
              <a:ext cx="602367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2770918" y="2914650"/>
            <a:ext cx="3006953" cy="1001197"/>
            <a:chOff x="2770918" y="2914650"/>
            <a:chExt cx="3006953" cy="1001197"/>
          </a:xfrm>
        </p:grpSpPr>
        <p:sp>
          <p:nvSpPr>
            <p:cNvPr id="36" name="Rounded Rectangle 35"/>
            <p:cNvSpPr/>
            <p:nvPr/>
          </p:nvSpPr>
          <p:spPr>
            <a:xfrm>
              <a:off x="3373285" y="3314700"/>
              <a:ext cx="2404586" cy="601147"/>
            </a:xfrm>
            <a:prstGeom prst="round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Balloon Placement</a:t>
              </a:r>
            </a:p>
          </p:txBody>
        </p:sp>
        <p:cxnSp>
          <p:nvCxnSpPr>
            <p:cNvPr id="39" name="Straight Arrow Connector 38"/>
            <p:cNvCxnSpPr>
              <a:stCxn id="35" idx="2"/>
              <a:endCxn id="36" idx="0"/>
            </p:cNvCxnSpPr>
            <p:nvPr/>
          </p:nvCxnSpPr>
          <p:spPr>
            <a:xfrm>
              <a:off x="4575578" y="2914650"/>
              <a:ext cx="0" cy="40005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33" idx="3"/>
              <a:endCxn id="36" idx="1"/>
            </p:cNvCxnSpPr>
            <p:nvPr/>
          </p:nvCxnSpPr>
          <p:spPr>
            <a:xfrm>
              <a:off x="2770918" y="3071277"/>
              <a:ext cx="602367" cy="54399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5777871" y="2614077"/>
            <a:ext cx="2737479" cy="1001197"/>
            <a:chOff x="5777871" y="2614077"/>
            <a:chExt cx="2737479" cy="1001197"/>
          </a:xfrm>
        </p:grpSpPr>
        <p:sp>
          <p:nvSpPr>
            <p:cNvPr id="37" name="Rounded Rectangle 36"/>
            <p:cNvSpPr/>
            <p:nvPr/>
          </p:nvSpPr>
          <p:spPr>
            <a:xfrm>
              <a:off x="6329362" y="2770704"/>
              <a:ext cx="2185988" cy="601147"/>
            </a:xfrm>
            <a:prstGeom prst="round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Viewer Attention</a:t>
              </a:r>
            </a:p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(</a:t>
              </a:r>
              <a:r>
                <a:rPr lang="en-US" sz="2100" i="1" dirty="0">
                  <a:solidFill>
                    <a:schemeClr val="tx1"/>
                  </a:solidFill>
                </a:rPr>
                <a:t>eye-gaze path</a:t>
              </a:r>
              <a:r>
                <a:rPr lang="en-US" sz="2100" dirty="0">
                  <a:solidFill>
                    <a:schemeClr val="tx1"/>
                  </a:solidFill>
                </a:rPr>
                <a:t>)</a:t>
              </a:r>
            </a:p>
          </p:txBody>
        </p:sp>
        <p:cxnSp>
          <p:nvCxnSpPr>
            <p:cNvPr id="57" name="Straight Arrow Connector 56"/>
            <p:cNvCxnSpPr>
              <a:stCxn id="36" idx="3"/>
              <a:endCxn id="37" idx="1"/>
            </p:cNvCxnSpPr>
            <p:nvPr/>
          </p:nvCxnSpPr>
          <p:spPr>
            <a:xfrm flipV="1">
              <a:off x="5777871" y="3071277"/>
              <a:ext cx="551492" cy="54399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35" idx="3"/>
              <a:endCxn id="37" idx="1"/>
            </p:cNvCxnSpPr>
            <p:nvPr/>
          </p:nvCxnSpPr>
          <p:spPr>
            <a:xfrm>
              <a:off x="5777871" y="2614077"/>
              <a:ext cx="551492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2770918" y="1314450"/>
            <a:ext cx="3006953" cy="601147"/>
            <a:chOff x="2770918" y="1314450"/>
            <a:chExt cx="3006953" cy="601147"/>
          </a:xfrm>
        </p:grpSpPr>
        <p:sp>
          <p:nvSpPr>
            <p:cNvPr id="34" name="Rounded Rectangle 33"/>
            <p:cNvSpPr/>
            <p:nvPr/>
          </p:nvSpPr>
          <p:spPr>
            <a:xfrm>
              <a:off x="3373285" y="1314450"/>
              <a:ext cx="2404586" cy="601147"/>
            </a:xfrm>
            <a:prstGeom prst="roundRect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rgbClr val="FF6600"/>
                  </a:solidFill>
                </a:rPr>
                <a:t>Local Composition </a:t>
              </a:r>
            </a:p>
            <a:p>
              <a:pPr algn="ctr"/>
              <a:r>
                <a:rPr lang="en-US" sz="2100" dirty="0">
                  <a:solidFill>
                    <a:srgbClr val="FF6600"/>
                  </a:solidFill>
                </a:rPr>
                <a:t>in Panel</a:t>
              </a:r>
            </a:p>
          </p:txBody>
        </p:sp>
        <p:cxnSp>
          <p:nvCxnSpPr>
            <p:cNvPr id="59" name="Straight Arrow Connector 58"/>
            <p:cNvCxnSpPr>
              <a:stCxn id="58" idx="3"/>
              <a:endCxn id="34" idx="1"/>
            </p:cNvCxnSpPr>
            <p:nvPr/>
          </p:nvCxnSpPr>
          <p:spPr>
            <a:xfrm flipV="1">
              <a:off x="2770918" y="1615024"/>
              <a:ext cx="602367" cy="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Rounded Rectangle 57"/>
          <p:cNvSpPr/>
          <p:nvPr/>
        </p:nvSpPr>
        <p:spPr>
          <a:xfrm>
            <a:off x="630471" y="1341776"/>
            <a:ext cx="2140447" cy="546497"/>
          </a:xfrm>
          <a:prstGeom prst="roundRect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rgbClr val="FF6600"/>
                </a:solidFill>
              </a:rPr>
              <a:t>Panel Properties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28650" y="2770704"/>
            <a:ext cx="2142268" cy="601147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</a:rPr>
              <a:t>Artist’s Guiding Path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134282" y="154885"/>
            <a:ext cx="487543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>
                <a:solidFill>
                  <a:srgbClr val="FF6600"/>
                </a:solidFill>
              </a:rPr>
              <a:t>Probabilistic </a:t>
            </a:r>
            <a:r>
              <a:rPr lang="en-US" sz="3000" b="1" dirty="0">
                <a:solidFill>
                  <a:srgbClr val="FF6600"/>
                </a:solidFill>
              </a:rPr>
              <a:t>Graphical Model</a:t>
            </a:r>
          </a:p>
        </p:txBody>
      </p:sp>
    </p:spTree>
    <p:extLst>
      <p:ext uri="{BB962C8B-B14F-4D97-AF65-F5344CB8AC3E}">
        <p14:creationId xmlns:p14="http://schemas.microsoft.com/office/powerpoint/2010/main" val="166242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5793" y="154885"/>
            <a:ext cx="763382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6600"/>
                </a:solidFill>
              </a:rPr>
              <a:t>Panel Properties and Local Composition Model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665077" y="1592125"/>
            <a:ext cx="2001378" cy="1089199"/>
            <a:chOff x="1665077" y="1592125"/>
            <a:chExt cx="2001378" cy="1089199"/>
          </a:xfrm>
        </p:grpSpPr>
        <p:cxnSp>
          <p:nvCxnSpPr>
            <p:cNvPr id="34" name="Straight Arrow Connector 33"/>
            <p:cNvCxnSpPr>
              <a:stCxn id="33" idx="4"/>
              <a:endCxn id="35" idx="0"/>
            </p:cNvCxnSpPr>
            <p:nvPr/>
          </p:nvCxnSpPr>
          <p:spPr>
            <a:xfrm>
              <a:off x="1906259" y="1592125"/>
              <a:ext cx="0" cy="606835"/>
            </a:xfrm>
            <a:prstGeom prst="straightConnector1">
              <a:avLst/>
            </a:prstGeom>
            <a:ln w="635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Oval 34"/>
                <p:cNvSpPr/>
                <p:nvPr/>
              </p:nvSpPr>
              <p:spPr>
                <a:xfrm>
                  <a:off x="1665077" y="2198960"/>
                  <a:ext cx="482364" cy="482364"/>
                </a:xfrm>
                <a:prstGeom prst="ellipse">
                  <a:avLst/>
                </a:prstGeom>
                <a:noFill/>
                <a:ln w="57150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>
                            <a:latin typeface="Cambria Math"/>
                          </a:rPr>
                          <m:t> </m:t>
                        </m:r>
                        <m:r>
                          <a:rPr lang="en-US" sz="2400" b="1">
                            <a:latin typeface="Cambria Math"/>
                          </a:rPr>
                          <m:t>𝐋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35" name="Oval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5077" y="2198960"/>
                  <a:ext cx="482364" cy="482364"/>
                </a:xfrm>
                <a:prstGeom prst="ellipse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 w="5715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/>
                <p:cNvSpPr/>
                <p:nvPr/>
              </p:nvSpPr>
              <p:spPr>
                <a:xfrm>
                  <a:off x="2274036" y="2301272"/>
                  <a:ext cx="1392419" cy="37459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1">
                            <a:latin typeface="Cambria Math"/>
                          </a:rPr>
                          <m:t>𝐋</m:t>
                        </m:r>
                        <m:r>
                          <a:rPr lang="en-US" sz="1800" b="1">
                            <a:latin typeface="Cambria Math"/>
                          </a:rPr>
                          <m:t>={</m:t>
                        </m:r>
                        <m:sSup>
                          <m:sSup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>
                                <a:latin typeface="Cambria Math"/>
                              </a:rPr>
                              <m:t>𝐱</m:t>
                            </m:r>
                          </m:e>
                          <m:sup>
                            <m:r>
                              <a:rPr lang="en-US" sz="1800" b="1">
                                <a:latin typeface="Cambria Math"/>
                              </a:rPr>
                              <m:t>𝐋</m:t>
                            </m:r>
                          </m:sup>
                        </m:sSup>
                        <m:r>
                          <a:rPr lang="en-US" sz="1800" b="1">
                            <a:latin typeface="Cambria Math"/>
                          </a:rPr>
                          <m:t>, </m:t>
                        </m:r>
                        <m:sSup>
                          <m:sSup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sz="1800" b="1">
                                <a:latin typeface="Cambria Math"/>
                              </a:rPr>
                              <m:t>𝐋</m:t>
                            </m:r>
                          </m:sup>
                        </m:sSup>
                        <m:r>
                          <a:rPr lang="en-US" sz="1800" b="1">
                            <a:latin typeface="Cambria Math"/>
                          </a:rPr>
                          <m:t>}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36" name="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4036" y="2301272"/>
                  <a:ext cx="1392419" cy="37459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163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1665077" y="1109761"/>
            <a:ext cx="1978933" cy="482364"/>
            <a:chOff x="1665077" y="1109761"/>
            <a:chExt cx="1978933" cy="4823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Oval 32"/>
                <p:cNvSpPr/>
                <p:nvPr/>
              </p:nvSpPr>
              <p:spPr>
                <a:xfrm>
                  <a:off x="1665077" y="1109761"/>
                  <a:ext cx="482364" cy="482364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57150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>
                            <a:latin typeface="Cambria Math"/>
                          </a:rPr>
                          <m:t> </m:t>
                        </m:r>
                        <m:r>
                          <a:rPr lang="en-US" sz="2400" b="1">
                            <a:latin typeface="Cambria Math"/>
                          </a:rPr>
                          <m:t>𝐏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33" name="Oval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5077" y="1109761"/>
                  <a:ext cx="482364" cy="482364"/>
                </a:xfrm>
                <a:prstGeom prst="ellipse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  <a:ln w="5715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2168157" y="1180403"/>
                  <a:ext cx="1475853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800" b="1" dirty="0"/>
                    <a:t> </a:t>
                  </a:r>
                  <a14:m>
                    <m:oMath xmlns:m="http://schemas.openxmlformats.org/officeDocument/2006/math">
                      <m:r>
                        <a:rPr lang="en-US" sz="1800" b="1">
                          <a:latin typeface="Cambria Math"/>
                        </a:rPr>
                        <m:t>𝐏</m:t>
                      </m:r>
                      <m:r>
                        <a:rPr lang="en-US" sz="1800" b="1">
                          <a:latin typeface="Cambria Math"/>
                        </a:rPr>
                        <m:t>={</m:t>
                      </m:r>
                      <m:r>
                        <a:rPr lang="en-US" sz="1800" i="1">
                          <a:latin typeface="Cambria Math"/>
                        </a:rPr>
                        <m:t>𝑔</m:t>
                      </m:r>
                      <m:r>
                        <a:rPr lang="en-US" sz="1800" b="1">
                          <a:latin typeface="Cambria Math"/>
                        </a:rPr>
                        <m:t>,</m:t>
                      </m:r>
                      <m:r>
                        <a:rPr lang="en-US" sz="1800" i="1">
                          <a:latin typeface="Cambria Math"/>
                        </a:rPr>
                        <m:t> </m:t>
                      </m:r>
                      <m:r>
                        <a:rPr lang="en-US" sz="1800" i="1">
                          <a:latin typeface="Cambria Math"/>
                        </a:rPr>
                        <m:t>𝑡</m:t>
                      </m:r>
                      <m:r>
                        <a:rPr lang="en-US" sz="1800" b="1">
                          <a:latin typeface="Cambria Math"/>
                        </a:rPr>
                        <m:t>, </m:t>
                      </m:r>
                      <m:r>
                        <a:rPr lang="en-US" sz="1800" i="1">
                          <a:latin typeface="Cambria Math"/>
                        </a:rPr>
                        <m:t>𝑚</m:t>
                      </m:r>
                      <m:r>
                        <a:rPr lang="en-US" sz="1800" b="1">
                          <a:latin typeface="Cambria Math"/>
                        </a:rPr>
                        <m:t>}</m:t>
                      </m:r>
                    </m:oMath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8157" y="1180403"/>
                  <a:ext cx="1475853" cy="369332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r="-826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/>
          <p:cNvGrpSpPr/>
          <p:nvPr/>
        </p:nvGrpSpPr>
        <p:grpSpPr>
          <a:xfrm>
            <a:off x="5792950" y="1156472"/>
            <a:ext cx="2801639" cy="3543300"/>
            <a:chOff x="2362200" y="914400"/>
            <a:chExt cx="3735518" cy="4724400"/>
          </a:xfrm>
        </p:grpSpPr>
        <p:sp>
          <p:nvSpPr>
            <p:cNvPr id="54" name="Rectangle 53"/>
            <p:cNvSpPr/>
            <p:nvPr/>
          </p:nvSpPr>
          <p:spPr>
            <a:xfrm>
              <a:off x="2363918" y="914400"/>
              <a:ext cx="3733800" cy="4724400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2362200" y="3733800"/>
              <a:ext cx="37338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6011673" y="1595104"/>
            <a:ext cx="2514600" cy="1577343"/>
            <a:chOff x="4330230" y="1223068"/>
            <a:chExt cx="3352800" cy="2103124"/>
          </a:xfrm>
        </p:grpSpPr>
        <p:cxnSp>
          <p:nvCxnSpPr>
            <p:cNvPr id="58" name="Straight Arrow Connector 57"/>
            <p:cNvCxnSpPr/>
            <p:nvPr/>
          </p:nvCxnSpPr>
          <p:spPr>
            <a:xfrm>
              <a:off x="4330230" y="2349097"/>
              <a:ext cx="33528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V="1">
              <a:off x="5955117" y="1223068"/>
              <a:ext cx="0" cy="210312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Connector 47"/>
          <p:cNvCxnSpPr/>
          <p:nvPr/>
        </p:nvCxnSpPr>
        <p:spPr>
          <a:xfrm>
            <a:off x="7262356" y="3271022"/>
            <a:ext cx="0" cy="142875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6263909" y="1772969"/>
            <a:ext cx="867128" cy="867128"/>
            <a:chOff x="6584720" y="1772969"/>
            <a:chExt cx="867128" cy="867128"/>
          </a:xfrm>
        </p:grpSpPr>
        <p:sp>
          <p:nvSpPr>
            <p:cNvPr id="43" name="Rectangle 42"/>
            <p:cNvSpPr/>
            <p:nvPr/>
          </p:nvSpPr>
          <p:spPr>
            <a:xfrm>
              <a:off x="6944403" y="2149383"/>
              <a:ext cx="114300" cy="114300"/>
            </a:xfrm>
            <a:prstGeom prst="rect">
              <a:avLst/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rgbClr val="00FFFF"/>
                </a:solidFill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6584720" y="1772969"/>
              <a:ext cx="867128" cy="867128"/>
              <a:chOff x="6584720" y="1772969"/>
              <a:chExt cx="867128" cy="8671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7050243" y="1895542"/>
                    <a:ext cx="368091" cy="42126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100" b="1" i="1" smtClean="0">
                                  <a:solidFill>
                                    <a:srgbClr val="CC66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100" b="1">
                                  <a:solidFill>
                                    <a:srgbClr val="CC6600"/>
                                  </a:solidFill>
                                  <a:latin typeface="Cambria Math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en-US" sz="2100" b="1">
                                  <a:solidFill>
                                    <a:srgbClr val="CC6600"/>
                                  </a:solidFill>
                                  <a:latin typeface="Cambria Math"/>
                                </a:rPr>
                                <m:t>𝐋</m:t>
                              </m:r>
                            </m:sup>
                          </m:sSup>
                        </m:oMath>
                      </m:oMathPara>
                    </a14:m>
                    <a:endParaRPr lang="en-US" sz="2100" b="1" dirty="0">
                      <a:solidFill>
                        <a:srgbClr val="FFC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5" name="TextBox 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50243" y="1895542"/>
                    <a:ext cx="368091" cy="421269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 r="-15000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9" name="Straight Arrow Connector 48"/>
              <p:cNvCxnSpPr>
                <a:stCxn id="43" idx="1"/>
                <a:endCxn id="51" idx="2"/>
              </p:cNvCxnSpPr>
              <p:nvPr/>
            </p:nvCxnSpPr>
            <p:spPr>
              <a:xfrm flipH="1">
                <a:off x="6584720" y="2206533"/>
                <a:ext cx="359683" cy="0"/>
              </a:xfrm>
              <a:prstGeom prst="straightConnector1">
                <a:avLst/>
              </a:prstGeom>
              <a:ln w="28575">
                <a:solidFill>
                  <a:srgbClr val="CC66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Rectangle 49"/>
                  <p:cNvSpPr/>
                  <p:nvPr/>
                </p:nvSpPr>
                <p:spPr>
                  <a:xfrm>
                    <a:off x="6619299" y="1836529"/>
                    <a:ext cx="508729" cy="42126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100" b="1" i="1" smtClean="0">
                                  <a:solidFill>
                                    <a:srgbClr val="CC66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100" i="1">
                                  <a:solidFill>
                                    <a:srgbClr val="CC6600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100" b="1">
                                  <a:solidFill>
                                    <a:srgbClr val="CC6600"/>
                                  </a:solidFill>
                                  <a:latin typeface="Cambria Math"/>
                                </a:rPr>
                                <m:t>𝐋</m:t>
                              </m:r>
                            </m:sup>
                          </m:sSup>
                        </m:oMath>
                      </m:oMathPara>
                    </a14:m>
                    <a:endParaRPr lang="en-US" sz="2100" dirty="0">
                      <a:solidFill>
                        <a:srgbClr val="CC66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0" name="Rectangle 4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19299" y="1836529"/>
                    <a:ext cx="508729" cy="421269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1" name="Oval 50"/>
              <p:cNvSpPr/>
              <p:nvPr/>
            </p:nvSpPr>
            <p:spPr>
              <a:xfrm>
                <a:off x="6584720" y="1772969"/>
                <a:ext cx="867128" cy="867128"/>
              </a:xfrm>
              <a:prstGeom prst="ellipse">
                <a:avLst/>
              </a:prstGeom>
              <a:noFill/>
              <a:ln w="38100">
                <a:solidFill>
                  <a:srgbClr val="00FFFF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95066" y="3058397"/>
            <a:ext cx="5479899" cy="1601916"/>
            <a:chOff x="95066" y="3058397"/>
            <a:chExt cx="5479899" cy="16019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111639" y="3058397"/>
                  <a:ext cx="233743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𝑔</m:t>
                      </m:r>
                    </m:oMath>
                  </a14:m>
                  <a:r>
                    <a:rPr lang="en-US" sz="2000" dirty="0" smtClean="0"/>
                    <a:t>:</a:t>
                  </a:r>
                  <a:r>
                    <a:rPr lang="en-US" sz="2400" dirty="0"/>
                    <a:t> </a:t>
                  </a:r>
                  <a:r>
                    <a:rPr lang="en-US" sz="2100" dirty="0" smtClean="0"/>
                    <a:t>geometric shape</a:t>
                  </a:r>
                  <a:endParaRPr lang="en-US" sz="2100" dirty="0"/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639" y="3058397"/>
                  <a:ext cx="2337435" cy="461665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781" t="-1333" r="-2083" b="-2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/>
                <p:cNvSpPr/>
                <p:nvPr/>
              </p:nvSpPr>
              <p:spPr>
                <a:xfrm>
                  <a:off x="95067" y="3620469"/>
                  <a:ext cx="547989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∈{</m:t>
                      </m:r>
                    </m:oMath>
                  </a14:m>
                  <a:r>
                    <a:rPr lang="en-US" sz="1800" i="1" dirty="0" smtClean="0"/>
                    <a:t>long, medium, close-up</a:t>
                  </a:r>
                  <a:r>
                    <a:rPr lang="en-US" sz="1800" i="1" dirty="0"/>
                    <a:t>, big close-up</a:t>
                  </a:r>
                  <a14:m>
                    <m:oMath xmlns:m="http://schemas.openxmlformats.org/officeDocument/2006/math">
                      <m:r>
                        <a:rPr lang="en-US" sz="2100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a14:m>
                  <a:r>
                    <a:rPr lang="en-US" sz="2400" dirty="0" smtClean="0"/>
                    <a:t>: </a:t>
                  </a:r>
                  <a:r>
                    <a:rPr lang="en-US" sz="2100" dirty="0" smtClean="0"/>
                    <a:t>shot type</a:t>
                  </a:r>
                  <a:endParaRPr lang="en-US" sz="2100" dirty="0"/>
                </a:p>
              </p:txBody>
            </p:sp>
          </mc:Choice>
          <mc:Fallback xmlns="">
            <p:sp>
              <p:nvSpPr>
                <p:cNvPr id="60" name="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067" y="3620469"/>
                  <a:ext cx="5479898" cy="461665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111" t="-10526" r="-445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/>
                <p:cNvSpPr/>
                <p:nvPr/>
              </p:nvSpPr>
              <p:spPr>
                <a:xfrm>
                  <a:off x="95066" y="4198648"/>
                  <a:ext cx="433894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∈{</m:t>
                      </m:r>
                    </m:oMath>
                  </a14:m>
                  <a:r>
                    <a:rPr lang="en-US" sz="1800" i="1" dirty="0"/>
                    <a:t>fast, medium, slow</a:t>
                  </a:r>
                  <a14:m>
                    <m:oMath xmlns:m="http://schemas.openxmlformats.org/officeDocument/2006/math">
                      <m:r>
                        <a:rPr lang="en-US" sz="2100" i="1" dirty="0">
                          <a:latin typeface="Cambria Math" panose="02040503050406030204" pitchFamily="18" charset="0"/>
                        </a:rPr>
                        <m:t>}</m:t>
                      </m:r>
                    </m:oMath>
                  </a14:m>
                  <a:r>
                    <a:rPr lang="en-US" sz="2400" dirty="0" smtClean="0"/>
                    <a:t>: </a:t>
                  </a:r>
                  <a:r>
                    <a:rPr lang="en-US" sz="2100" dirty="0" smtClean="0"/>
                    <a:t>motion state</a:t>
                  </a:r>
                  <a:endParaRPr lang="en-US" sz="2100" dirty="0"/>
                </a:p>
              </p:txBody>
            </p:sp>
          </mc:Choice>
          <mc:Fallback xmlns="">
            <p:sp>
              <p:nvSpPr>
                <p:cNvPr id="61" name="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066" y="4198648"/>
                  <a:ext cx="4338945" cy="461665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t="-10667" r="-1125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791200" y="1098883"/>
                <a:ext cx="92159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CC6600"/>
                          </a:solidFill>
                          <a:latin typeface="Cambria Math"/>
                        </a:rPr>
                        <m:t>𝑔</m:t>
                      </m:r>
                      <m:r>
                        <a:rPr lang="en-US" sz="2000" b="1" i="0" dirty="0" smtClean="0">
                          <a:solidFill>
                            <a:srgbClr val="CC66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000" b="0" i="1" dirty="0" smtClean="0">
                          <a:solidFill>
                            <a:srgbClr val="CC6600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sz="2000" i="1" dirty="0" smtClean="0">
                          <a:solidFill>
                            <a:srgbClr val="CC6600"/>
                          </a:solidFill>
                          <a:latin typeface="Cambria Math"/>
                        </a:rPr>
                        <m:t>, </m:t>
                      </m:r>
                      <m:r>
                        <a:rPr lang="en-US" sz="2000" b="0" i="1" dirty="0" smtClean="0">
                          <a:solidFill>
                            <a:srgbClr val="CC6600"/>
                          </a:solidFill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US" sz="2000" dirty="0">
                  <a:solidFill>
                    <a:srgbClr val="CC6600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1098883"/>
                <a:ext cx="921599" cy="400110"/>
              </a:xfrm>
              <a:prstGeom prst="rect">
                <a:avLst/>
              </a:prstGeom>
              <a:blipFill rotWithShape="0">
                <a:blip r:embed="rId18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256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770918" y="1915597"/>
            <a:ext cx="3006953" cy="1155680"/>
            <a:chOff x="2770918" y="1915597"/>
            <a:chExt cx="3006953" cy="1155680"/>
          </a:xfrm>
        </p:grpSpPr>
        <p:sp>
          <p:nvSpPr>
            <p:cNvPr id="35" name="Rounded Rectangle 34"/>
            <p:cNvSpPr/>
            <p:nvPr/>
          </p:nvSpPr>
          <p:spPr>
            <a:xfrm>
              <a:off x="3373285" y="2313504"/>
              <a:ext cx="2404586" cy="601147"/>
            </a:xfrm>
            <a:prstGeom prst="roundRect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rgbClr val="FF6600"/>
                  </a:solidFill>
                </a:rPr>
                <a:t>Subject Placement</a:t>
              </a:r>
            </a:p>
          </p:txBody>
        </p:sp>
        <p:cxnSp>
          <p:nvCxnSpPr>
            <p:cNvPr id="38" name="Straight Arrow Connector 37"/>
            <p:cNvCxnSpPr>
              <a:stCxn id="34" idx="2"/>
              <a:endCxn id="35" idx="0"/>
            </p:cNvCxnSpPr>
            <p:nvPr/>
          </p:nvCxnSpPr>
          <p:spPr>
            <a:xfrm>
              <a:off x="4575578" y="1915597"/>
              <a:ext cx="0" cy="39790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33" idx="3"/>
              <a:endCxn id="35" idx="1"/>
            </p:cNvCxnSpPr>
            <p:nvPr/>
          </p:nvCxnSpPr>
          <p:spPr>
            <a:xfrm flipV="1">
              <a:off x="2770918" y="2614077"/>
              <a:ext cx="602367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2770918" y="2914650"/>
            <a:ext cx="3006953" cy="1001197"/>
            <a:chOff x="2770918" y="2914650"/>
            <a:chExt cx="3006953" cy="1001197"/>
          </a:xfrm>
        </p:grpSpPr>
        <p:sp>
          <p:nvSpPr>
            <p:cNvPr id="36" name="Rounded Rectangle 35"/>
            <p:cNvSpPr/>
            <p:nvPr/>
          </p:nvSpPr>
          <p:spPr>
            <a:xfrm>
              <a:off x="3373285" y="3314700"/>
              <a:ext cx="2404586" cy="601147"/>
            </a:xfrm>
            <a:prstGeom prst="round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Balloon Placement</a:t>
              </a:r>
            </a:p>
          </p:txBody>
        </p:sp>
        <p:cxnSp>
          <p:nvCxnSpPr>
            <p:cNvPr id="39" name="Straight Arrow Connector 38"/>
            <p:cNvCxnSpPr>
              <a:stCxn id="35" idx="2"/>
              <a:endCxn id="36" idx="0"/>
            </p:cNvCxnSpPr>
            <p:nvPr/>
          </p:nvCxnSpPr>
          <p:spPr>
            <a:xfrm>
              <a:off x="4575578" y="2914650"/>
              <a:ext cx="0" cy="40005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33" idx="3"/>
              <a:endCxn id="36" idx="1"/>
            </p:cNvCxnSpPr>
            <p:nvPr/>
          </p:nvCxnSpPr>
          <p:spPr>
            <a:xfrm>
              <a:off x="2770918" y="3071277"/>
              <a:ext cx="602367" cy="54399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5777871" y="2614077"/>
            <a:ext cx="2737479" cy="1001197"/>
            <a:chOff x="5777871" y="2614077"/>
            <a:chExt cx="2737479" cy="1001197"/>
          </a:xfrm>
        </p:grpSpPr>
        <p:sp>
          <p:nvSpPr>
            <p:cNvPr id="37" name="Rounded Rectangle 36"/>
            <p:cNvSpPr/>
            <p:nvPr/>
          </p:nvSpPr>
          <p:spPr>
            <a:xfrm>
              <a:off x="6329362" y="2770704"/>
              <a:ext cx="2185988" cy="601147"/>
            </a:xfrm>
            <a:prstGeom prst="round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Viewer Attention</a:t>
              </a:r>
            </a:p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(</a:t>
              </a:r>
              <a:r>
                <a:rPr lang="en-US" sz="2100" i="1" dirty="0">
                  <a:solidFill>
                    <a:schemeClr val="tx1"/>
                  </a:solidFill>
                </a:rPr>
                <a:t>eye-gaze path</a:t>
              </a:r>
              <a:r>
                <a:rPr lang="en-US" sz="2100" dirty="0">
                  <a:solidFill>
                    <a:schemeClr val="tx1"/>
                  </a:solidFill>
                </a:rPr>
                <a:t>)</a:t>
              </a:r>
            </a:p>
          </p:txBody>
        </p:sp>
        <p:cxnSp>
          <p:nvCxnSpPr>
            <p:cNvPr id="57" name="Straight Arrow Connector 56"/>
            <p:cNvCxnSpPr>
              <a:stCxn id="36" idx="3"/>
              <a:endCxn id="37" idx="1"/>
            </p:cNvCxnSpPr>
            <p:nvPr/>
          </p:nvCxnSpPr>
          <p:spPr>
            <a:xfrm flipV="1">
              <a:off x="5777871" y="3071277"/>
              <a:ext cx="551492" cy="54399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35" idx="3"/>
              <a:endCxn id="37" idx="1"/>
            </p:cNvCxnSpPr>
            <p:nvPr/>
          </p:nvCxnSpPr>
          <p:spPr>
            <a:xfrm>
              <a:off x="5777871" y="2614077"/>
              <a:ext cx="551492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2770918" y="1314450"/>
            <a:ext cx="3006953" cy="601147"/>
            <a:chOff x="2770918" y="1314450"/>
            <a:chExt cx="3006953" cy="601147"/>
          </a:xfrm>
        </p:grpSpPr>
        <p:sp>
          <p:nvSpPr>
            <p:cNvPr id="34" name="Rounded Rectangle 33"/>
            <p:cNvSpPr/>
            <p:nvPr/>
          </p:nvSpPr>
          <p:spPr>
            <a:xfrm>
              <a:off x="3373285" y="1314450"/>
              <a:ext cx="2404586" cy="601147"/>
            </a:xfrm>
            <a:prstGeom prst="round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Local Composition </a:t>
              </a:r>
            </a:p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in Panel</a:t>
              </a:r>
            </a:p>
          </p:txBody>
        </p:sp>
        <p:cxnSp>
          <p:nvCxnSpPr>
            <p:cNvPr id="59" name="Straight Arrow Connector 58"/>
            <p:cNvCxnSpPr>
              <a:stCxn id="58" idx="3"/>
              <a:endCxn id="34" idx="1"/>
            </p:cNvCxnSpPr>
            <p:nvPr/>
          </p:nvCxnSpPr>
          <p:spPr>
            <a:xfrm flipV="1">
              <a:off x="2770918" y="1615024"/>
              <a:ext cx="602367" cy="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Rounded Rectangle 57"/>
          <p:cNvSpPr/>
          <p:nvPr/>
        </p:nvSpPr>
        <p:spPr>
          <a:xfrm>
            <a:off x="630471" y="1341776"/>
            <a:ext cx="2140447" cy="546497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</a:rPr>
              <a:t>Panel Properties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28650" y="2770704"/>
            <a:ext cx="2142268" cy="601147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</a:rPr>
              <a:t>Artist’s Guiding Path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134282" y="154885"/>
            <a:ext cx="487543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>
                <a:solidFill>
                  <a:srgbClr val="FF6600"/>
                </a:solidFill>
              </a:rPr>
              <a:t>Probabilistic </a:t>
            </a:r>
            <a:r>
              <a:rPr lang="en-US" sz="3000" b="1" dirty="0">
                <a:solidFill>
                  <a:srgbClr val="FF6600"/>
                </a:solidFill>
              </a:rPr>
              <a:t>Graphical Model</a:t>
            </a:r>
          </a:p>
        </p:txBody>
      </p:sp>
    </p:spTree>
    <p:extLst>
      <p:ext uri="{BB962C8B-B14F-4D97-AF65-F5344CB8AC3E}">
        <p14:creationId xmlns:p14="http://schemas.microsoft.com/office/powerpoint/2010/main" val="359712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5562600" y="1085850"/>
            <a:ext cx="2800350" cy="3543300"/>
            <a:chOff x="4114800" y="838200"/>
            <a:chExt cx="3733800" cy="4724400"/>
          </a:xfrm>
        </p:grpSpPr>
        <p:grpSp>
          <p:nvGrpSpPr>
            <p:cNvPr id="53" name="Group 52"/>
            <p:cNvGrpSpPr/>
            <p:nvPr/>
          </p:nvGrpSpPr>
          <p:grpSpPr>
            <a:xfrm>
              <a:off x="4114800" y="838200"/>
              <a:ext cx="3733800" cy="4724400"/>
              <a:chOff x="2438400" y="914400"/>
              <a:chExt cx="3733800" cy="4724400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2438400" y="914400"/>
                <a:ext cx="3733800" cy="4724400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cxnSp>
            <p:nvCxnSpPr>
              <p:cNvPr id="56" name="Straight Connector 55"/>
              <p:cNvCxnSpPr/>
              <p:nvPr/>
            </p:nvCxnSpPr>
            <p:spPr>
              <a:xfrm>
                <a:off x="2438400" y="3733800"/>
                <a:ext cx="373380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4" name="Straight Connector 53"/>
            <p:cNvCxnSpPr/>
            <p:nvPr/>
          </p:nvCxnSpPr>
          <p:spPr>
            <a:xfrm>
              <a:off x="5997808" y="3657600"/>
              <a:ext cx="0" cy="1905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7"/>
          <p:cNvSpPr/>
          <p:nvPr/>
        </p:nvSpPr>
        <p:spPr>
          <a:xfrm>
            <a:off x="3025158" y="154885"/>
            <a:ext cx="313701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6600"/>
                </a:solidFill>
              </a:rPr>
              <a:t>Subject Placement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Oval 37"/>
              <p:cNvSpPr/>
              <p:nvPr/>
            </p:nvSpPr>
            <p:spPr>
              <a:xfrm>
                <a:off x="1447800" y="2622786"/>
                <a:ext cx="482364" cy="482364"/>
              </a:xfrm>
              <a:prstGeom prst="ellipse">
                <a:avLst/>
              </a:prstGeom>
              <a:noFill/>
              <a:ln w="571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>
                          <a:latin typeface="Cambria Math"/>
                        </a:rPr>
                        <m:t> </m:t>
                      </m:r>
                      <m:r>
                        <a:rPr lang="en-US" sz="2400" b="1">
                          <a:latin typeface="Cambria Math"/>
                        </a:rPr>
                        <m:t>𝐈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8" name="Oval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2622786"/>
                <a:ext cx="482364" cy="482364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Oval 38"/>
              <p:cNvSpPr/>
              <p:nvPr/>
            </p:nvSpPr>
            <p:spPr>
              <a:xfrm>
                <a:off x="2870436" y="1352550"/>
                <a:ext cx="482364" cy="482364"/>
              </a:xfrm>
              <a:prstGeom prst="ellipse">
                <a:avLst/>
              </a:prstGeom>
              <a:noFill/>
              <a:ln w="571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>
                              <a:latin typeface="Cambria Math"/>
                            </a:rPr>
                            <m:t>𝐭</m:t>
                          </m:r>
                        </m:e>
                        <m:sup>
                          <m:r>
                            <a:rPr lang="en-US" sz="2400" b="1">
                              <a:latin typeface="Cambria Math"/>
                            </a:rPr>
                            <m:t>𝐒</m:t>
                          </m:r>
                        </m:sup>
                      </m:sSup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9" name="Oval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436" y="1352550"/>
                <a:ext cx="482364" cy="482364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1200151" y="1104901"/>
            <a:ext cx="1440300" cy="1325283"/>
            <a:chOff x="1200151" y="1104901"/>
            <a:chExt cx="1440300" cy="13252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Oval 34"/>
                <p:cNvSpPr/>
                <p:nvPr/>
              </p:nvSpPr>
              <p:spPr>
                <a:xfrm>
                  <a:off x="1200151" y="1947820"/>
                  <a:ext cx="482364" cy="482364"/>
                </a:xfrm>
                <a:prstGeom prst="ellipse">
                  <a:avLst/>
                </a:prstGeom>
                <a:noFill/>
                <a:ln w="57150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>
                            <a:latin typeface="Cambria Math"/>
                          </a:rPr>
                          <m:t> </m:t>
                        </m:r>
                        <m:r>
                          <a:rPr lang="en-US" sz="2400" b="1">
                            <a:latin typeface="Cambria Math"/>
                          </a:rPr>
                          <m:t>𝐋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35" name="Oval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0151" y="1947820"/>
                  <a:ext cx="482364" cy="482364"/>
                </a:xfrm>
                <a:prstGeom prst="ellipse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5715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Oval 39"/>
                <p:cNvSpPr/>
                <p:nvPr/>
              </p:nvSpPr>
              <p:spPr>
                <a:xfrm>
                  <a:off x="2158087" y="1104901"/>
                  <a:ext cx="482364" cy="482364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57150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>
                                <a:latin typeface="Cambria Math"/>
                              </a:rPr>
                              <m:t>𝐱</m:t>
                            </m:r>
                          </m:e>
                          <m:sup>
                            <m:r>
                              <a:rPr lang="en-US" sz="2400" b="1">
                                <a:latin typeface="Cambria Math"/>
                              </a:rPr>
                              <m:t>𝐏</m:t>
                            </m:r>
                          </m:sup>
                        </m:sSup>
                      </m:oMath>
                    </m:oMathPara>
                  </a14:m>
                  <a:endParaRPr lang="en-US" sz="2400" b="1" dirty="0">
                    <a:latin typeface="Cambria Math"/>
                  </a:endParaRPr>
                </a:p>
              </p:txBody>
            </p:sp>
          </mc:Choice>
          <mc:Fallback xmlns="">
            <p:sp>
              <p:nvSpPr>
                <p:cNvPr id="40" name="Oval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8087" y="1104901"/>
                  <a:ext cx="482364" cy="482364"/>
                </a:xfrm>
                <a:prstGeom prst="ellipse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5715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3" name="Straight Connector 42"/>
          <p:cNvCxnSpPr>
            <a:stCxn id="49" idx="1"/>
            <a:endCxn id="44" idx="3"/>
          </p:cNvCxnSpPr>
          <p:nvPr/>
        </p:nvCxnSpPr>
        <p:spPr>
          <a:xfrm flipH="1" flipV="1">
            <a:off x="6362701" y="2169405"/>
            <a:ext cx="1038434" cy="39081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5734050" y="1712205"/>
            <a:ext cx="933428" cy="514350"/>
            <a:chOff x="7756292" y="2282940"/>
            <a:chExt cx="1244570" cy="685800"/>
          </a:xfrm>
        </p:grpSpPr>
        <p:sp>
          <p:nvSpPr>
            <p:cNvPr id="44" name="Rectangle 43"/>
            <p:cNvSpPr/>
            <p:nvPr/>
          </p:nvSpPr>
          <p:spPr>
            <a:xfrm>
              <a:off x="8442092" y="2816340"/>
              <a:ext cx="152400" cy="152400"/>
            </a:xfrm>
            <a:prstGeom prst="rect">
              <a:avLst/>
            </a:prstGeom>
            <a:solidFill>
              <a:srgbClr val="CC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CC66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7756292" y="2282940"/>
                  <a:ext cx="1244570" cy="5616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100" b="1" i="1" smtClean="0">
                              <a:solidFill>
                                <a:srgbClr val="CC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1">
                              <a:solidFill>
                                <a:srgbClr val="CC6600"/>
                              </a:solidFill>
                              <a:latin typeface="Cambria Math"/>
                            </a:rPr>
                            <m:t>𝐱</m:t>
                          </m:r>
                        </m:e>
                        <m:sup>
                          <m:r>
                            <a:rPr lang="en-US" sz="2100" b="1">
                              <a:solidFill>
                                <a:srgbClr val="CC6600"/>
                              </a:solidFill>
                              <a:latin typeface="Cambria Math"/>
                            </a:rPr>
                            <m:t>𝐋</m:t>
                          </m:r>
                        </m:sup>
                      </m:sSup>
                    </m:oMath>
                  </a14:m>
                  <a:r>
                    <a:rPr lang="en-US" sz="2100" b="1" dirty="0">
                      <a:solidFill>
                        <a:srgbClr val="CC6600"/>
                      </a:solidFill>
                    </a:rPr>
                    <a:t>+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100" b="1" i="1">
                              <a:solidFill>
                                <a:srgbClr val="CC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00" b="1">
                              <a:solidFill>
                                <a:srgbClr val="CC6600"/>
                              </a:solidFill>
                              <a:latin typeface="Cambria Math"/>
                            </a:rPr>
                            <m:t>𝐱</m:t>
                          </m:r>
                        </m:e>
                        <m:sup>
                          <m:r>
                            <a:rPr lang="en-US" sz="2100" b="1">
                              <a:solidFill>
                                <a:srgbClr val="CC6600"/>
                              </a:solidFill>
                              <a:latin typeface="Cambria Math"/>
                            </a:rPr>
                            <m:t>𝐏</m:t>
                          </m:r>
                        </m:sup>
                      </m:sSup>
                    </m:oMath>
                  </a14:m>
                  <a:endParaRPr lang="en-US" sz="2100" b="1" dirty="0">
                    <a:solidFill>
                      <a:srgbClr val="FFC000"/>
                    </a:solidFill>
                  </a:endParaRPr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6292" y="2282940"/>
                  <a:ext cx="1244570" cy="56169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t="-7246" b="-275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6" name="Freeform 45"/>
          <p:cNvSpPr/>
          <p:nvPr/>
        </p:nvSpPr>
        <p:spPr>
          <a:xfrm rot="10800000">
            <a:off x="5574681" y="1085850"/>
            <a:ext cx="2800350" cy="3535878"/>
          </a:xfrm>
          <a:custGeom>
            <a:avLst/>
            <a:gdLst>
              <a:gd name="connsiteX0" fmla="*/ 3716977 w 3716977"/>
              <a:gd name="connsiteY0" fmla="*/ 0 h 4714504"/>
              <a:gd name="connsiteX1" fmla="*/ 2826327 w 3716977"/>
              <a:gd name="connsiteY1" fmla="*/ 1092530 h 4714504"/>
              <a:gd name="connsiteX2" fmla="*/ 926276 w 3716977"/>
              <a:gd name="connsiteY2" fmla="*/ 1080655 h 4714504"/>
              <a:gd name="connsiteX3" fmla="*/ 1852551 w 3716977"/>
              <a:gd name="connsiteY3" fmla="*/ 3277590 h 4714504"/>
              <a:gd name="connsiteX4" fmla="*/ 0 w 3716977"/>
              <a:gd name="connsiteY4" fmla="*/ 4714504 h 4714504"/>
              <a:gd name="connsiteX5" fmla="*/ 0 w 3716977"/>
              <a:gd name="connsiteY5" fmla="*/ 4714504 h 4714504"/>
              <a:gd name="connsiteX0" fmla="*/ 3716977 w 3716977"/>
              <a:gd name="connsiteY0" fmla="*/ 0 h 4714504"/>
              <a:gd name="connsiteX1" fmla="*/ 2826327 w 3716977"/>
              <a:gd name="connsiteY1" fmla="*/ 1092530 h 4714504"/>
              <a:gd name="connsiteX2" fmla="*/ 1959972 w 3716977"/>
              <a:gd name="connsiteY2" fmla="*/ 1330812 h 4714504"/>
              <a:gd name="connsiteX3" fmla="*/ 926276 w 3716977"/>
              <a:gd name="connsiteY3" fmla="*/ 1080655 h 4714504"/>
              <a:gd name="connsiteX4" fmla="*/ 1852551 w 3716977"/>
              <a:gd name="connsiteY4" fmla="*/ 3277590 h 4714504"/>
              <a:gd name="connsiteX5" fmla="*/ 0 w 3716977"/>
              <a:gd name="connsiteY5" fmla="*/ 4714504 h 4714504"/>
              <a:gd name="connsiteX6" fmla="*/ 0 w 3716977"/>
              <a:gd name="connsiteY6" fmla="*/ 4714504 h 4714504"/>
              <a:gd name="connsiteX0" fmla="*/ 3716977 w 3716977"/>
              <a:gd name="connsiteY0" fmla="*/ 0 h 4714504"/>
              <a:gd name="connsiteX1" fmla="*/ 2826327 w 3716977"/>
              <a:gd name="connsiteY1" fmla="*/ 1092530 h 4714504"/>
              <a:gd name="connsiteX2" fmla="*/ 1959972 w 3716977"/>
              <a:gd name="connsiteY2" fmla="*/ 1330812 h 4714504"/>
              <a:gd name="connsiteX3" fmla="*/ 926276 w 3716977"/>
              <a:gd name="connsiteY3" fmla="*/ 1080655 h 4714504"/>
              <a:gd name="connsiteX4" fmla="*/ 959484 w 3716977"/>
              <a:gd name="connsiteY4" fmla="*/ 2171072 h 4714504"/>
              <a:gd name="connsiteX5" fmla="*/ 1852551 w 3716977"/>
              <a:gd name="connsiteY5" fmla="*/ 3277590 h 4714504"/>
              <a:gd name="connsiteX6" fmla="*/ 0 w 3716977"/>
              <a:gd name="connsiteY6" fmla="*/ 4714504 h 4714504"/>
              <a:gd name="connsiteX7" fmla="*/ 0 w 3716977"/>
              <a:gd name="connsiteY7" fmla="*/ 4714504 h 4714504"/>
              <a:gd name="connsiteX0" fmla="*/ 3716977 w 3716977"/>
              <a:gd name="connsiteY0" fmla="*/ 0 h 4714504"/>
              <a:gd name="connsiteX1" fmla="*/ 2826327 w 3716977"/>
              <a:gd name="connsiteY1" fmla="*/ 1092530 h 4714504"/>
              <a:gd name="connsiteX2" fmla="*/ 1959972 w 3716977"/>
              <a:gd name="connsiteY2" fmla="*/ 1330812 h 4714504"/>
              <a:gd name="connsiteX3" fmla="*/ 1049287 w 3716977"/>
              <a:gd name="connsiteY3" fmla="*/ 1204223 h 4714504"/>
              <a:gd name="connsiteX4" fmla="*/ 959484 w 3716977"/>
              <a:gd name="connsiteY4" fmla="*/ 2171072 h 4714504"/>
              <a:gd name="connsiteX5" fmla="*/ 1852551 w 3716977"/>
              <a:gd name="connsiteY5" fmla="*/ 3277590 h 4714504"/>
              <a:gd name="connsiteX6" fmla="*/ 0 w 3716977"/>
              <a:gd name="connsiteY6" fmla="*/ 4714504 h 4714504"/>
              <a:gd name="connsiteX7" fmla="*/ 0 w 3716977"/>
              <a:gd name="connsiteY7" fmla="*/ 4714504 h 4714504"/>
              <a:gd name="connsiteX0" fmla="*/ 3716977 w 3716977"/>
              <a:gd name="connsiteY0" fmla="*/ 0 h 4714504"/>
              <a:gd name="connsiteX1" fmla="*/ 2826327 w 3716977"/>
              <a:gd name="connsiteY1" fmla="*/ 1092530 h 4714504"/>
              <a:gd name="connsiteX2" fmla="*/ 1959972 w 3716977"/>
              <a:gd name="connsiteY2" fmla="*/ 1330812 h 4714504"/>
              <a:gd name="connsiteX3" fmla="*/ 1049287 w 3716977"/>
              <a:gd name="connsiteY3" fmla="*/ 1204223 h 4714504"/>
              <a:gd name="connsiteX4" fmla="*/ 1033291 w 3716977"/>
              <a:gd name="connsiteY4" fmla="*/ 2154596 h 4714504"/>
              <a:gd name="connsiteX5" fmla="*/ 1852551 w 3716977"/>
              <a:gd name="connsiteY5" fmla="*/ 3277590 h 4714504"/>
              <a:gd name="connsiteX6" fmla="*/ 0 w 3716977"/>
              <a:gd name="connsiteY6" fmla="*/ 4714504 h 4714504"/>
              <a:gd name="connsiteX7" fmla="*/ 0 w 3716977"/>
              <a:gd name="connsiteY7" fmla="*/ 4714504 h 4714504"/>
              <a:gd name="connsiteX0" fmla="*/ 3716977 w 3716977"/>
              <a:gd name="connsiteY0" fmla="*/ 0 h 4714504"/>
              <a:gd name="connsiteX1" fmla="*/ 2826327 w 3716977"/>
              <a:gd name="connsiteY1" fmla="*/ 1092530 h 4714504"/>
              <a:gd name="connsiteX2" fmla="*/ 1959972 w 3716977"/>
              <a:gd name="connsiteY2" fmla="*/ 1330812 h 4714504"/>
              <a:gd name="connsiteX3" fmla="*/ 1049287 w 3716977"/>
              <a:gd name="connsiteY3" fmla="*/ 1204223 h 4714504"/>
              <a:gd name="connsiteX4" fmla="*/ 1033291 w 3716977"/>
              <a:gd name="connsiteY4" fmla="*/ 2154596 h 4714504"/>
              <a:gd name="connsiteX5" fmla="*/ 1852551 w 3716977"/>
              <a:gd name="connsiteY5" fmla="*/ 3277590 h 4714504"/>
              <a:gd name="connsiteX6" fmla="*/ 1336718 w 3716977"/>
              <a:gd name="connsiteY6" fmla="*/ 4296434 h 4714504"/>
              <a:gd name="connsiteX7" fmla="*/ 0 w 3716977"/>
              <a:gd name="connsiteY7" fmla="*/ 4714504 h 4714504"/>
              <a:gd name="connsiteX8" fmla="*/ 0 w 3716977"/>
              <a:gd name="connsiteY8" fmla="*/ 4714504 h 4714504"/>
              <a:gd name="connsiteX0" fmla="*/ 3716977 w 3716977"/>
              <a:gd name="connsiteY0" fmla="*/ 0 h 4714504"/>
              <a:gd name="connsiteX1" fmla="*/ 2826327 w 3716977"/>
              <a:gd name="connsiteY1" fmla="*/ 1092530 h 4714504"/>
              <a:gd name="connsiteX2" fmla="*/ 1959972 w 3716977"/>
              <a:gd name="connsiteY2" fmla="*/ 1330812 h 4714504"/>
              <a:gd name="connsiteX3" fmla="*/ 1049287 w 3716977"/>
              <a:gd name="connsiteY3" fmla="*/ 1204223 h 4714504"/>
              <a:gd name="connsiteX4" fmla="*/ 1033291 w 3716977"/>
              <a:gd name="connsiteY4" fmla="*/ 2154596 h 4714504"/>
              <a:gd name="connsiteX5" fmla="*/ 1852551 w 3716977"/>
              <a:gd name="connsiteY5" fmla="*/ 3277590 h 4714504"/>
              <a:gd name="connsiteX6" fmla="*/ 1615542 w 3716977"/>
              <a:gd name="connsiteY6" fmla="*/ 4337623 h 4714504"/>
              <a:gd name="connsiteX7" fmla="*/ 0 w 3716977"/>
              <a:gd name="connsiteY7" fmla="*/ 4714504 h 4714504"/>
              <a:gd name="connsiteX8" fmla="*/ 0 w 3716977"/>
              <a:gd name="connsiteY8" fmla="*/ 4714504 h 4714504"/>
              <a:gd name="connsiteX0" fmla="*/ 3716977 w 3716977"/>
              <a:gd name="connsiteY0" fmla="*/ 0 h 4714504"/>
              <a:gd name="connsiteX1" fmla="*/ 2826327 w 3716977"/>
              <a:gd name="connsiteY1" fmla="*/ 1092530 h 4714504"/>
              <a:gd name="connsiteX2" fmla="*/ 2050180 w 3716977"/>
              <a:gd name="connsiteY2" fmla="*/ 1273147 h 4714504"/>
              <a:gd name="connsiteX3" fmla="*/ 1049287 w 3716977"/>
              <a:gd name="connsiteY3" fmla="*/ 1204223 h 4714504"/>
              <a:gd name="connsiteX4" fmla="*/ 1033291 w 3716977"/>
              <a:gd name="connsiteY4" fmla="*/ 2154596 h 4714504"/>
              <a:gd name="connsiteX5" fmla="*/ 1852551 w 3716977"/>
              <a:gd name="connsiteY5" fmla="*/ 3277590 h 4714504"/>
              <a:gd name="connsiteX6" fmla="*/ 1615542 w 3716977"/>
              <a:gd name="connsiteY6" fmla="*/ 4337623 h 4714504"/>
              <a:gd name="connsiteX7" fmla="*/ 0 w 3716977"/>
              <a:gd name="connsiteY7" fmla="*/ 4714504 h 4714504"/>
              <a:gd name="connsiteX8" fmla="*/ 0 w 3716977"/>
              <a:gd name="connsiteY8" fmla="*/ 4714504 h 4714504"/>
              <a:gd name="connsiteX0" fmla="*/ 3716977 w 3716977"/>
              <a:gd name="connsiteY0" fmla="*/ 0 h 4714504"/>
              <a:gd name="connsiteX1" fmla="*/ 2826327 w 3716977"/>
              <a:gd name="connsiteY1" fmla="*/ 1092530 h 4714504"/>
              <a:gd name="connsiteX2" fmla="*/ 2050180 w 3716977"/>
              <a:gd name="connsiteY2" fmla="*/ 1273147 h 4714504"/>
              <a:gd name="connsiteX3" fmla="*/ 1049287 w 3716977"/>
              <a:gd name="connsiteY3" fmla="*/ 1204223 h 4714504"/>
              <a:gd name="connsiteX4" fmla="*/ 836473 w 3716977"/>
              <a:gd name="connsiteY4" fmla="*/ 2245212 h 4714504"/>
              <a:gd name="connsiteX5" fmla="*/ 1852551 w 3716977"/>
              <a:gd name="connsiteY5" fmla="*/ 3277590 h 4714504"/>
              <a:gd name="connsiteX6" fmla="*/ 1615542 w 3716977"/>
              <a:gd name="connsiteY6" fmla="*/ 4337623 h 4714504"/>
              <a:gd name="connsiteX7" fmla="*/ 0 w 3716977"/>
              <a:gd name="connsiteY7" fmla="*/ 4714504 h 4714504"/>
              <a:gd name="connsiteX8" fmla="*/ 0 w 3716977"/>
              <a:gd name="connsiteY8" fmla="*/ 4714504 h 4714504"/>
              <a:gd name="connsiteX0" fmla="*/ 3716977 w 3716977"/>
              <a:gd name="connsiteY0" fmla="*/ 0 h 4714504"/>
              <a:gd name="connsiteX1" fmla="*/ 2826327 w 3716977"/>
              <a:gd name="connsiteY1" fmla="*/ 1092530 h 4714504"/>
              <a:gd name="connsiteX2" fmla="*/ 2050180 w 3716977"/>
              <a:gd name="connsiteY2" fmla="*/ 1273147 h 4714504"/>
              <a:gd name="connsiteX3" fmla="*/ 1049287 w 3716977"/>
              <a:gd name="connsiteY3" fmla="*/ 1204223 h 4714504"/>
              <a:gd name="connsiteX4" fmla="*/ 836473 w 3716977"/>
              <a:gd name="connsiteY4" fmla="*/ 2245212 h 4714504"/>
              <a:gd name="connsiteX5" fmla="*/ 1721339 w 3716977"/>
              <a:gd name="connsiteY5" fmla="*/ 3327017 h 4714504"/>
              <a:gd name="connsiteX6" fmla="*/ 1615542 w 3716977"/>
              <a:gd name="connsiteY6" fmla="*/ 4337623 h 4714504"/>
              <a:gd name="connsiteX7" fmla="*/ 0 w 3716977"/>
              <a:gd name="connsiteY7" fmla="*/ 4714504 h 4714504"/>
              <a:gd name="connsiteX8" fmla="*/ 0 w 3716977"/>
              <a:gd name="connsiteY8" fmla="*/ 4714504 h 4714504"/>
              <a:gd name="connsiteX0" fmla="*/ 3716977 w 3716977"/>
              <a:gd name="connsiteY0" fmla="*/ 0 h 4714504"/>
              <a:gd name="connsiteX1" fmla="*/ 2826327 w 3716977"/>
              <a:gd name="connsiteY1" fmla="*/ 1092530 h 4714504"/>
              <a:gd name="connsiteX2" fmla="*/ 2050180 w 3716977"/>
              <a:gd name="connsiteY2" fmla="*/ 1273147 h 4714504"/>
              <a:gd name="connsiteX3" fmla="*/ 1098491 w 3716977"/>
              <a:gd name="connsiteY3" fmla="*/ 1261887 h 4714504"/>
              <a:gd name="connsiteX4" fmla="*/ 836473 w 3716977"/>
              <a:gd name="connsiteY4" fmla="*/ 2245212 h 4714504"/>
              <a:gd name="connsiteX5" fmla="*/ 1721339 w 3716977"/>
              <a:gd name="connsiteY5" fmla="*/ 3327017 h 4714504"/>
              <a:gd name="connsiteX6" fmla="*/ 1615542 w 3716977"/>
              <a:gd name="connsiteY6" fmla="*/ 4337623 h 4714504"/>
              <a:gd name="connsiteX7" fmla="*/ 0 w 3716977"/>
              <a:gd name="connsiteY7" fmla="*/ 4714504 h 4714504"/>
              <a:gd name="connsiteX8" fmla="*/ 0 w 3716977"/>
              <a:gd name="connsiteY8" fmla="*/ 4714504 h 4714504"/>
              <a:gd name="connsiteX0" fmla="*/ 3716977 w 3716977"/>
              <a:gd name="connsiteY0" fmla="*/ 0 h 4714504"/>
              <a:gd name="connsiteX1" fmla="*/ 3124475 w 3716977"/>
              <a:gd name="connsiteY1" fmla="*/ 581169 h 4714504"/>
              <a:gd name="connsiteX2" fmla="*/ 2826327 w 3716977"/>
              <a:gd name="connsiteY2" fmla="*/ 1092530 h 4714504"/>
              <a:gd name="connsiteX3" fmla="*/ 2050180 w 3716977"/>
              <a:gd name="connsiteY3" fmla="*/ 1273147 h 4714504"/>
              <a:gd name="connsiteX4" fmla="*/ 1098491 w 3716977"/>
              <a:gd name="connsiteY4" fmla="*/ 1261887 h 4714504"/>
              <a:gd name="connsiteX5" fmla="*/ 836473 w 3716977"/>
              <a:gd name="connsiteY5" fmla="*/ 2245212 h 4714504"/>
              <a:gd name="connsiteX6" fmla="*/ 1721339 w 3716977"/>
              <a:gd name="connsiteY6" fmla="*/ 3327017 h 4714504"/>
              <a:gd name="connsiteX7" fmla="*/ 1615542 w 3716977"/>
              <a:gd name="connsiteY7" fmla="*/ 4337623 h 4714504"/>
              <a:gd name="connsiteX8" fmla="*/ 0 w 3716977"/>
              <a:gd name="connsiteY8" fmla="*/ 4714504 h 4714504"/>
              <a:gd name="connsiteX9" fmla="*/ 0 w 3716977"/>
              <a:gd name="connsiteY9" fmla="*/ 4714504 h 4714504"/>
              <a:gd name="connsiteX0" fmla="*/ 3716977 w 3716977"/>
              <a:gd name="connsiteY0" fmla="*/ 0 h 4714504"/>
              <a:gd name="connsiteX1" fmla="*/ 3313093 w 3716977"/>
              <a:gd name="connsiteY1" fmla="*/ 638834 h 4714504"/>
              <a:gd name="connsiteX2" fmla="*/ 2826327 w 3716977"/>
              <a:gd name="connsiteY2" fmla="*/ 1092530 h 4714504"/>
              <a:gd name="connsiteX3" fmla="*/ 2050180 w 3716977"/>
              <a:gd name="connsiteY3" fmla="*/ 1273147 h 4714504"/>
              <a:gd name="connsiteX4" fmla="*/ 1098491 w 3716977"/>
              <a:gd name="connsiteY4" fmla="*/ 1261887 h 4714504"/>
              <a:gd name="connsiteX5" fmla="*/ 836473 w 3716977"/>
              <a:gd name="connsiteY5" fmla="*/ 2245212 h 4714504"/>
              <a:gd name="connsiteX6" fmla="*/ 1721339 w 3716977"/>
              <a:gd name="connsiteY6" fmla="*/ 3327017 h 4714504"/>
              <a:gd name="connsiteX7" fmla="*/ 1615542 w 3716977"/>
              <a:gd name="connsiteY7" fmla="*/ 4337623 h 4714504"/>
              <a:gd name="connsiteX8" fmla="*/ 0 w 3716977"/>
              <a:gd name="connsiteY8" fmla="*/ 4714504 h 4714504"/>
              <a:gd name="connsiteX9" fmla="*/ 0 w 3716977"/>
              <a:gd name="connsiteY9" fmla="*/ 4714504 h 4714504"/>
              <a:gd name="connsiteX0" fmla="*/ 3716977 w 3716977"/>
              <a:gd name="connsiteY0" fmla="*/ 0 h 4714504"/>
              <a:gd name="connsiteX1" fmla="*/ 3313093 w 3716977"/>
              <a:gd name="connsiteY1" fmla="*/ 638834 h 4714504"/>
              <a:gd name="connsiteX2" fmla="*/ 2826327 w 3716977"/>
              <a:gd name="connsiteY2" fmla="*/ 1092530 h 4714504"/>
              <a:gd name="connsiteX3" fmla="*/ 2050180 w 3716977"/>
              <a:gd name="connsiteY3" fmla="*/ 1273147 h 4714504"/>
              <a:gd name="connsiteX4" fmla="*/ 1098491 w 3716977"/>
              <a:gd name="connsiteY4" fmla="*/ 1393692 h 4714504"/>
              <a:gd name="connsiteX5" fmla="*/ 836473 w 3716977"/>
              <a:gd name="connsiteY5" fmla="*/ 2245212 h 4714504"/>
              <a:gd name="connsiteX6" fmla="*/ 1721339 w 3716977"/>
              <a:gd name="connsiteY6" fmla="*/ 3327017 h 4714504"/>
              <a:gd name="connsiteX7" fmla="*/ 1615542 w 3716977"/>
              <a:gd name="connsiteY7" fmla="*/ 4337623 h 4714504"/>
              <a:gd name="connsiteX8" fmla="*/ 0 w 3716977"/>
              <a:gd name="connsiteY8" fmla="*/ 4714504 h 4714504"/>
              <a:gd name="connsiteX9" fmla="*/ 0 w 3716977"/>
              <a:gd name="connsiteY9" fmla="*/ 4714504 h 4714504"/>
              <a:gd name="connsiteX0" fmla="*/ 3716977 w 3716977"/>
              <a:gd name="connsiteY0" fmla="*/ 0 h 4714504"/>
              <a:gd name="connsiteX1" fmla="*/ 3313093 w 3716977"/>
              <a:gd name="connsiteY1" fmla="*/ 638834 h 4714504"/>
              <a:gd name="connsiteX2" fmla="*/ 2826327 w 3716977"/>
              <a:gd name="connsiteY2" fmla="*/ 1092530 h 4714504"/>
              <a:gd name="connsiteX3" fmla="*/ 2050180 w 3716977"/>
              <a:gd name="connsiteY3" fmla="*/ 1273147 h 4714504"/>
              <a:gd name="connsiteX4" fmla="*/ 1098491 w 3716977"/>
              <a:gd name="connsiteY4" fmla="*/ 1393692 h 4714504"/>
              <a:gd name="connsiteX5" fmla="*/ 836473 w 3716977"/>
              <a:gd name="connsiteY5" fmla="*/ 2245212 h 4714504"/>
              <a:gd name="connsiteX6" fmla="*/ 1672135 w 3716977"/>
              <a:gd name="connsiteY6" fmla="*/ 3368206 h 4714504"/>
              <a:gd name="connsiteX7" fmla="*/ 1615542 w 3716977"/>
              <a:gd name="connsiteY7" fmla="*/ 4337623 h 4714504"/>
              <a:gd name="connsiteX8" fmla="*/ 0 w 3716977"/>
              <a:gd name="connsiteY8" fmla="*/ 4714504 h 4714504"/>
              <a:gd name="connsiteX9" fmla="*/ 0 w 3716977"/>
              <a:gd name="connsiteY9" fmla="*/ 4714504 h 471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16977" h="4714504">
                <a:moveTo>
                  <a:pt x="3716977" y="0"/>
                </a:moveTo>
                <a:cubicBezTo>
                  <a:pt x="3637362" y="120202"/>
                  <a:pt x="3461535" y="456746"/>
                  <a:pt x="3313093" y="638834"/>
                </a:cubicBezTo>
                <a:cubicBezTo>
                  <a:pt x="3164651" y="820922"/>
                  <a:pt x="3036812" y="986811"/>
                  <a:pt x="2826327" y="1092530"/>
                </a:cubicBezTo>
                <a:cubicBezTo>
                  <a:pt x="2615842" y="1198249"/>
                  <a:pt x="2366855" y="1275126"/>
                  <a:pt x="2050180" y="1273147"/>
                </a:cubicBezTo>
                <a:cubicBezTo>
                  <a:pt x="1733505" y="1271168"/>
                  <a:pt x="1300776" y="1231681"/>
                  <a:pt x="1098491" y="1393692"/>
                </a:cubicBezTo>
                <a:cubicBezTo>
                  <a:pt x="896207" y="1555703"/>
                  <a:pt x="682094" y="1879056"/>
                  <a:pt x="836473" y="2245212"/>
                </a:cubicBezTo>
                <a:cubicBezTo>
                  <a:pt x="990852" y="2611368"/>
                  <a:pt x="1542290" y="3019471"/>
                  <a:pt x="1672135" y="3368206"/>
                </a:cubicBezTo>
                <a:cubicBezTo>
                  <a:pt x="1801980" y="3716941"/>
                  <a:pt x="1924301" y="4098137"/>
                  <a:pt x="1615542" y="4337623"/>
                </a:cubicBezTo>
                <a:cubicBezTo>
                  <a:pt x="1306783" y="4577109"/>
                  <a:pt x="180416" y="4596772"/>
                  <a:pt x="0" y="4714504"/>
                </a:cubicBezTo>
                <a:lnTo>
                  <a:pt x="0" y="4714504"/>
                </a:lnTo>
              </a:path>
            </a:pathLst>
          </a:custGeom>
          <a:noFill/>
          <a:ln w="57150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grpSp>
        <p:nvGrpSpPr>
          <p:cNvPr id="5" name="Group 4"/>
          <p:cNvGrpSpPr/>
          <p:nvPr/>
        </p:nvGrpSpPr>
        <p:grpSpPr>
          <a:xfrm>
            <a:off x="7401131" y="2360446"/>
            <a:ext cx="908631" cy="422744"/>
            <a:chOff x="9979071" y="3147263"/>
            <a:chExt cx="1211509" cy="563659"/>
          </a:xfrm>
        </p:grpSpPr>
        <p:sp>
          <p:nvSpPr>
            <p:cNvPr id="49" name="Rectangle 48"/>
            <p:cNvSpPr/>
            <p:nvPr/>
          </p:nvSpPr>
          <p:spPr>
            <a:xfrm>
              <a:off x="9979071" y="3337420"/>
              <a:ext cx="152400" cy="1524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10118492" y="3147263"/>
                  <a:ext cx="1072088" cy="56365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100" b="1" smtClean="0">
                            <a:solidFill>
                              <a:srgbClr val="92D050"/>
                            </a:solidFill>
                            <a:latin typeface="Cambria Math"/>
                          </a:rPr>
                          <m:t>𝐈</m:t>
                        </m:r>
                        <m:r>
                          <a:rPr lang="en-US" sz="2100" b="1" smtClean="0">
                            <a:solidFill>
                              <a:srgbClr val="92D050"/>
                            </a:solidFill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sz="2100" b="1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00" i="1">
                                <a:solidFill>
                                  <a:srgbClr val="92D05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100" b="1">
                                <a:solidFill>
                                  <a:srgbClr val="92D050"/>
                                </a:solidFill>
                                <a:latin typeface="Cambria Math"/>
                              </a:rPr>
                              <m:t>𝐒</m:t>
                            </m:r>
                          </m:sup>
                        </m:sSup>
                        <m:r>
                          <a:rPr lang="en-US" sz="2100" b="1">
                            <a:solidFill>
                              <a:srgbClr val="92D05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100" b="1" dirty="0">
                    <a:solidFill>
                      <a:srgbClr val="92D050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18492" y="3147263"/>
                  <a:ext cx="1072088" cy="563659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b="-1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1682515" y="1587265"/>
            <a:ext cx="1973731" cy="1282239"/>
            <a:chOff x="1682515" y="1587265"/>
            <a:chExt cx="1973731" cy="1282239"/>
          </a:xfrm>
        </p:grpSpPr>
        <p:cxnSp>
          <p:nvCxnSpPr>
            <p:cNvPr id="34" name="Straight Arrow Connector 33"/>
            <p:cNvCxnSpPr>
              <a:stCxn id="38" idx="7"/>
              <a:endCxn id="33" idx="3"/>
            </p:cNvCxnSpPr>
            <p:nvPr/>
          </p:nvCxnSpPr>
          <p:spPr>
            <a:xfrm flipV="1">
              <a:off x="1859523" y="2359543"/>
              <a:ext cx="369205" cy="333884"/>
            </a:xfrm>
            <a:prstGeom prst="straightConnector1">
              <a:avLst/>
            </a:prstGeom>
            <a:ln w="635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39" idx="3"/>
              <a:endCxn id="33" idx="7"/>
            </p:cNvCxnSpPr>
            <p:nvPr/>
          </p:nvCxnSpPr>
          <p:spPr>
            <a:xfrm flipH="1">
              <a:off x="2569810" y="1764273"/>
              <a:ext cx="371267" cy="254188"/>
            </a:xfrm>
            <a:prstGeom prst="straightConnector1">
              <a:avLst/>
            </a:prstGeom>
            <a:ln w="635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35" idx="6"/>
              <a:endCxn id="33" idx="2"/>
            </p:cNvCxnSpPr>
            <p:nvPr/>
          </p:nvCxnSpPr>
          <p:spPr>
            <a:xfrm>
              <a:off x="1682515" y="2189002"/>
              <a:ext cx="475572" cy="0"/>
            </a:xfrm>
            <a:prstGeom prst="straightConnector1">
              <a:avLst/>
            </a:prstGeom>
            <a:ln w="635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40" idx="4"/>
              <a:endCxn id="33" idx="0"/>
            </p:cNvCxnSpPr>
            <p:nvPr/>
          </p:nvCxnSpPr>
          <p:spPr>
            <a:xfrm>
              <a:off x="2399269" y="1587265"/>
              <a:ext cx="0" cy="360555"/>
            </a:xfrm>
            <a:prstGeom prst="straightConnector1">
              <a:avLst/>
            </a:prstGeom>
            <a:ln w="635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Group 1"/>
            <p:cNvGrpSpPr/>
            <p:nvPr/>
          </p:nvGrpSpPr>
          <p:grpSpPr>
            <a:xfrm>
              <a:off x="2158087" y="1947820"/>
              <a:ext cx="1498159" cy="921684"/>
              <a:chOff x="2158087" y="1947820"/>
              <a:chExt cx="1498159" cy="92168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Oval 32"/>
                  <p:cNvSpPr/>
                  <p:nvPr/>
                </p:nvSpPr>
                <p:spPr>
                  <a:xfrm>
                    <a:off x="2158087" y="1947820"/>
                    <a:ext cx="482364" cy="482364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57150"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>
                              <a:latin typeface="Cambria Math"/>
                            </a:rPr>
                            <m:t> </m:t>
                          </m:r>
                          <m:r>
                            <a:rPr lang="en-US" sz="2400" b="1">
                              <a:latin typeface="Cambria Math"/>
                            </a:rPr>
                            <m:t>𝐒</m:t>
                          </m:r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33" name="Oval 3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58087" y="1947820"/>
                    <a:ext cx="482364" cy="482364"/>
                  </a:xfrm>
                  <a:prstGeom prst="ellipse">
                    <a:avLst/>
                  </a:prstGeom>
                  <a:blipFill rotWithShape="0">
                    <a:blip r:embed="rId23"/>
                    <a:stretch>
                      <a:fillRect/>
                    </a:stretch>
                  </a:blipFill>
                  <a:ln w="57150"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Rectangle 56"/>
                  <p:cNvSpPr/>
                  <p:nvPr/>
                </p:nvSpPr>
                <p:spPr>
                  <a:xfrm>
                    <a:off x="2282793" y="2493632"/>
                    <a:ext cx="1373453" cy="37587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1">
                              <a:latin typeface="Cambria Math"/>
                            </a:rPr>
                            <m:t>𝐒</m:t>
                          </m:r>
                          <m:r>
                            <a:rPr lang="en-US" sz="1800" b="1">
                              <a:latin typeface="Cambria Math"/>
                            </a:rPr>
                            <m:t>={</m:t>
                          </m:r>
                          <m:sSup>
                            <m:sSup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>
                                  <a:latin typeface="Cambria Math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en-US" sz="1800" b="1">
                                  <a:latin typeface="Cambria Math"/>
                                </a:rPr>
                                <m:t>𝐒</m:t>
                              </m:r>
                            </m:sup>
                          </m:sSup>
                          <m:r>
                            <a:rPr lang="en-US" sz="1800" b="1">
                              <a:latin typeface="Cambria Math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1800" b="1">
                                  <a:latin typeface="Cambria Math"/>
                                </a:rPr>
                                <m:t>𝐒</m:t>
                              </m:r>
                            </m:sup>
                          </m:sSup>
                          <m:r>
                            <a:rPr lang="en-US" sz="1800" b="1">
                              <a:latin typeface="Cambria Math"/>
                            </a:rPr>
                            <m:t>}</m:t>
                          </m:r>
                        </m:oMath>
                      </m:oMathPara>
                    </a14:m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57" name="Rectangle 5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82793" y="2493632"/>
                    <a:ext cx="1373453" cy="375872"/>
                  </a:xfrm>
                  <a:prstGeom prst="rect">
                    <a:avLst/>
                  </a:prstGeom>
                  <a:blipFill rotWithShape="0">
                    <a:blip r:embed="rId24"/>
                    <a:stretch>
                      <a:fillRect b="-145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6" name="Group 5"/>
          <p:cNvGrpSpPr/>
          <p:nvPr/>
        </p:nvGrpSpPr>
        <p:grpSpPr>
          <a:xfrm>
            <a:off x="6534150" y="1943100"/>
            <a:ext cx="1028700" cy="1028700"/>
            <a:chOff x="8823092" y="2590800"/>
            <a:chExt cx="1371600" cy="1371600"/>
          </a:xfrm>
        </p:grpSpPr>
        <p:grpSp>
          <p:nvGrpSpPr>
            <p:cNvPr id="48" name="Group 47"/>
            <p:cNvGrpSpPr/>
            <p:nvPr/>
          </p:nvGrpSpPr>
          <p:grpSpPr>
            <a:xfrm>
              <a:off x="9051692" y="2663940"/>
              <a:ext cx="683350" cy="660902"/>
              <a:chOff x="5676700" y="2169723"/>
              <a:chExt cx="683350" cy="660902"/>
            </a:xfrm>
          </p:grpSpPr>
          <p:sp>
            <p:nvSpPr>
              <p:cNvPr id="51" name="Rectangle 50"/>
              <p:cNvSpPr/>
              <p:nvPr/>
            </p:nvSpPr>
            <p:spPr>
              <a:xfrm>
                <a:off x="6057702" y="2678225"/>
                <a:ext cx="152400" cy="152400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0070C0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5676700" y="2169723"/>
                    <a:ext cx="683350" cy="56365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100" b="1" i="1">
                                  <a:solidFill>
                                    <a:srgbClr val="00FF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100" b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en-US" sz="2100" b="1">
                                  <a:solidFill>
                                    <a:srgbClr val="00FFFF"/>
                                  </a:solidFill>
                                  <a:latin typeface="Cambria Math"/>
                                </a:rPr>
                                <m:t>𝐒</m:t>
                              </m:r>
                            </m:sup>
                          </m:sSup>
                        </m:oMath>
                      </m:oMathPara>
                    </a14:m>
                    <a:endParaRPr lang="en-US" sz="2100" b="1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2" name="TextBox 5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76700" y="2169723"/>
                    <a:ext cx="683350" cy="563658"/>
                  </a:xfrm>
                  <a:prstGeom prst="rect">
                    <a:avLst/>
                  </a:prstGeom>
                  <a:blipFill rotWithShape="0">
                    <a:blip r:embed="rId2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/>
                <p:cNvSpPr/>
                <p:nvPr/>
              </p:nvSpPr>
              <p:spPr>
                <a:xfrm>
                  <a:off x="8973579" y="3350175"/>
                  <a:ext cx="669756" cy="56365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100" b="1" i="1">
                                <a:solidFill>
                                  <a:srgbClr val="00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00" i="1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100" b="1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𝐒</m:t>
                            </m:r>
                          </m:sup>
                        </m:sSup>
                      </m:oMath>
                    </m:oMathPara>
                  </a14:m>
                  <a:endParaRPr lang="en-US" sz="2100" dirty="0"/>
                </a:p>
              </p:txBody>
            </p:sp>
          </mc:Choice>
          <mc:Fallback xmlns="">
            <p:sp>
              <p:nvSpPr>
                <p:cNvPr id="58" name="Rectangle 5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73579" y="3350175"/>
                  <a:ext cx="669756" cy="563659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9" name="Straight Arrow Connector 58"/>
            <p:cNvCxnSpPr>
              <a:stCxn id="51" idx="2"/>
              <a:endCxn id="60" idx="4"/>
            </p:cNvCxnSpPr>
            <p:nvPr/>
          </p:nvCxnSpPr>
          <p:spPr>
            <a:xfrm flipH="1">
              <a:off x="9508892" y="3324842"/>
              <a:ext cx="2" cy="637558"/>
            </a:xfrm>
            <a:prstGeom prst="straightConnector1">
              <a:avLst/>
            </a:prstGeom>
            <a:ln w="28575">
              <a:solidFill>
                <a:srgbClr val="00FF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>
            <a:xfrm>
              <a:off x="8823092" y="2590800"/>
              <a:ext cx="1371600" cy="1371600"/>
            </a:xfrm>
            <a:prstGeom prst="ellipse">
              <a:avLst/>
            </a:prstGeom>
            <a:noFill/>
            <a:ln w="38100">
              <a:solidFill>
                <a:srgbClr val="00FF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1130839" y="3562350"/>
                <a:ext cx="2974148" cy="468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>
                            <a:latin typeface="Cambria Math"/>
                          </a:rPr>
                          <m:t>𝐱</m:t>
                        </m:r>
                      </m:e>
                      <m:sup>
                        <m:r>
                          <a:rPr lang="en-US" sz="2400" b="1">
                            <a:latin typeface="Cambria Math"/>
                          </a:rPr>
                          <m:t>𝐏</m:t>
                        </m:r>
                      </m:sup>
                    </m:sSup>
                  </m:oMath>
                </a14:m>
                <a:r>
                  <a:rPr lang="en-US" sz="2400" dirty="0"/>
                  <a:t>: </a:t>
                </a:r>
                <a:r>
                  <a:rPr lang="en-US" sz="2100" dirty="0"/>
                  <a:t>panel center location</a:t>
                </a:r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839" y="3562350"/>
                <a:ext cx="2974148" cy="468205"/>
              </a:xfrm>
              <a:prstGeom prst="rect">
                <a:avLst/>
              </a:prstGeom>
              <a:blipFill rotWithShape="0">
                <a:blip r:embed="rId27"/>
                <a:stretch>
                  <a:fillRect t="-9091" r="-1848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130838" y="4051115"/>
                <a:ext cx="2684838" cy="4682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𝐭</m:t>
                        </m:r>
                      </m:e>
                      <m:sup>
                        <m:r>
                          <a:rPr lang="en-US" sz="2400" b="1">
                            <a:latin typeface="Cambria Math"/>
                          </a:rPr>
                          <m:t>𝐏</m:t>
                        </m:r>
                      </m:sup>
                    </m:sSup>
                  </m:oMath>
                </a14:m>
                <a:r>
                  <a:rPr lang="en-US" sz="2400" dirty="0"/>
                  <a:t>: </a:t>
                </a:r>
                <a:r>
                  <a:rPr lang="en-US" sz="2100" dirty="0"/>
                  <a:t>control point index</a:t>
                </a: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838" y="4051115"/>
                <a:ext cx="2684838" cy="468205"/>
              </a:xfrm>
              <a:prstGeom prst="rect">
                <a:avLst/>
              </a:prstGeom>
              <a:blipFill rotWithShape="0">
                <a:blip r:embed="rId28"/>
                <a:stretch>
                  <a:fillRect l="-227" t="-9211" r="-1818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926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6" grpId="0" animBg="1"/>
      <p:bldP spid="61" grpId="0"/>
      <p:bldP spid="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819150"/>
            <a:ext cx="8705850" cy="454214"/>
          </a:xfrm>
          <a:noFill/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ea typeface="+mn-ea"/>
                <a:cs typeface="+mn-cs"/>
              </a:rPr>
              <a:t>Composition of </a:t>
            </a:r>
            <a:r>
              <a:rPr lang="en-US" sz="2400" dirty="0" smtClean="0">
                <a:latin typeface="+mn-lt"/>
                <a:ea typeface="+mn-ea"/>
                <a:cs typeface="+mn-cs"/>
              </a:rPr>
              <a:t>manga elements (i.e., subjects     and balloons    )</a:t>
            </a:r>
            <a:endParaRPr lang="en-US" sz="2400" dirty="0"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14671" y="154885"/>
            <a:ext cx="195957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6600"/>
                </a:solidFill>
              </a:rPr>
              <a:t>Motivation</a:t>
            </a: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3278020" y="1352550"/>
            <a:ext cx="2438400" cy="3657600"/>
            <a:chOff x="3886200" y="1314450"/>
            <a:chExt cx="2536213" cy="3804320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86200" y="1314450"/>
              <a:ext cx="2536213" cy="380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" name="Group 18"/>
            <p:cNvGrpSpPr>
              <a:grpSpLocks noChangeAspect="1"/>
            </p:cNvGrpSpPr>
            <p:nvPr/>
          </p:nvGrpSpPr>
          <p:grpSpPr>
            <a:xfrm>
              <a:off x="5230666" y="2599389"/>
              <a:ext cx="274321" cy="274321"/>
              <a:chOff x="3967655" y="2693275"/>
              <a:chExt cx="388883" cy="388883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4009697" y="2735317"/>
                <a:ext cx="304800" cy="304800"/>
              </a:xfrm>
              <a:prstGeom prst="ellipse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967655" y="2693275"/>
                <a:ext cx="388883" cy="388883"/>
              </a:xfrm>
              <a:prstGeom prst="ellipse">
                <a:avLst/>
              </a:prstGeom>
              <a:noFill/>
              <a:ln w="28575"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</p:grpSp>
        <p:grpSp>
          <p:nvGrpSpPr>
            <p:cNvPr id="22" name="Group 21"/>
            <p:cNvGrpSpPr>
              <a:grpSpLocks noChangeAspect="1"/>
            </p:cNvGrpSpPr>
            <p:nvPr/>
          </p:nvGrpSpPr>
          <p:grpSpPr>
            <a:xfrm>
              <a:off x="4272357" y="1840230"/>
              <a:ext cx="274321" cy="274321"/>
              <a:chOff x="2569780" y="1794642"/>
              <a:chExt cx="388883" cy="388883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2611822" y="1836684"/>
                <a:ext cx="304800" cy="304800"/>
              </a:xfrm>
              <a:prstGeom prst="ellipse">
                <a:avLst/>
              </a:pr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2569780" y="1794642"/>
                <a:ext cx="388883" cy="388883"/>
              </a:xfrm>
              <a:prstGeom prst="ellipse">
                <a:avLst/>
              </a:prstGeom>
              <a:noFill/>
              <a:ln w="28575">
                <a:solidFill>
                  <a:srgbClr val="D6009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</p:grpSp>
        <p:grpSp>
          <p:nvGrpSpPr>
            <p:cNvPr id="25" name="Group 24"/>
            <p:cNvGrpSpPr>
              <a:grpSpLocks noChangeAspect="1"/>
            </p:cNvGrpSpPr>
            <p:nvPr/>
          </p:nvGrpSpPr>
          <p:grpSpPr>
            <a:xfrm>
              <a:off x="4108929" y="2827989"/>
              <a:ext cx="274321" cy="274321"/>
              <a:chOff x="2569780" y="1794642"/>
              <a:chExt cx="388883" cy="388883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2611822" y="1836684"/>
                <a:ext cx="304800" cy="304800"/>
              </a:xfrm>
              <a:prstGeom prst="ellipse">
                <a:avLst/>
              </a:pr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569780" y="1794642"/>
                <a:ext cx="388883" cy="388883"/>
              </a:xfrm>
              <a:prstGeom prst="ellipse">
                <a:avLst/>
              </a:prstGeom>
              <a:noFill/>
              <a:ln w="28575">
                <a:solidFill>
                  <a:srgbClr val="D6009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</p:grpSp>
        <p:grpSp>
          <p:nvGrpSpPr>
            <p:cNvPr id="28" name="Group 27"/>
            <p:cNvGrpSpPr>
              <a:grpSpLocks noChangeAspect="1"/>
            </p:cNvGrpSpPr>
            <p:nvPr/>
          </p:nvGrpSpPr>
          <p:grpSpPr>
            <a:xfrm>
              <a:off x="4861721" y="4093422"/>
              <a:ext cx="274321" cy="274321"/>
              <a:chOff x="3967655" y="2693275"/>
              <a:chExt cx="388883" cy="388883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4009697" y="2735317"/>
                <a:ext cx="304800" cy="304800"/>
              </a:xfrm>
              <a:prstGeom prst="ellipse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3967655" y="2693275"/>
                <a:ext cx="388883" cy="388883"/>
              </a:xfrm>
              <a:prstGeom prst="ellipse">
                <a:avLst/>
              </a:prstGeom>
              <a:noFill/>
              <a:ln w="28575"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</p:grpSp>
        <p:grpSp>
          <p:nvGrpSpPr>
            <p:cNvPr id="31" name="Group 30"/>
            <p:cNvGrpSpPr>
              <a:grpSpLocks noChangeAspect="1"/>
            </p:cNvGrpSpPr>
            <p:nvPr/>
          </p:nvGrpSpPr>
          <p:grpSpPr>
            <a:xfrm>
              <a:off x="3962480" y="3973379"/>
              <a:ext cx="274321" cy="274321"/>
              <a:chOff x="2569780" y="1794642"/>
              <a:chExt cx="388883" cy="388883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2611822" y="1836684"/>
                <a:ext cx="304800" cy="304800"/>
              </a:xfrm>
              <a:prstGeom prst="ellipse">
                <a:avLst/>
              </a:pr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2569780" y="1794642"/>
                <a:ext cx="388883" cy="388883"/>
              </a:xfrm>
              <a:prstGeom prst="ellipse">
                <a:avLst/>
              </a:prstGeom>
              <a:noFill/>
              <a:ln w="28575">
                <a:solidFill>
                  <a:srgbClr val="D6009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</p:grpSp>
        <p:grpSp>
          <p:nvGrpSpPr>
            <p:cNvPr id="34" name="Group 33"/>
            <p:cNvGrpSpPr>
              <a:grpSpLocks noChangeAspect="1"/>
            </p:cNvGrpSpPr>
            <p:nvPr/>
          </p:nvGrpSpPr>
          <p:grpSpPr>
            <a:xfrm>
              <a:off x="5715000" y="3943722"/>
              <a:ext cx="274321" cy="274321"/>
              <a:chOff x="2569780" y="1794642"/>
              <a:chExt cx="388883" cy="388883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2611822" y="1836684"/>
                <a:ext cx="304800" cy="304800"/>
              </a:xfrm>
              <a:prstGeom prst="ellipse">
                <a:avLst/>
              </a:pr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2569780" y="1794642"/>
                <a:ext cx="388883" cy="388883"/>
              </a:xfrm>
              <a:prstGeom prst="ellipse">
                <a:avLst/>
              </a:prstGeom>
              <a:noFill/>
              <a:ln w="28575">
                <a:solidFill>
                  <a:srgbClr val="D6009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</p:grpSp>
      </p:grpSp>
      <p:grpSp>
        <p:nvGrpSpPr>
          <p:cNvPr id="64" name="Group 63"/>
          <p:cNvGrpSpPr>
            <a:grpSpLocks noChangeAspect="1"/>
          </p:cNvGrpSpPr>
          <p:nvPr/>
        </p:nvGrpSpPr>
        <p:grpSpPr>
          <a:xfrm>
            <a:off x="6496050" y="968564"/>
            <a:ext cx="205740" cy="205740"/>
            <a:chOff x="3967655" y="2693275"/>
            <a:chExt cx="388883" cy="388883"/>
          </a:xfrm>
        </p:grpSpPr>
        <p:sp>
          <p:nvSpPr>
            <p:cNvPr id="65" name="Oval 64"/>
            <p:cNvSpPr/>
            <p:nvPr/>
          </p:nvSpPr>
          <p:spPr>
            <a:xfrm>
              <a:off x="4009696" y="2735316"/>
              <a:ext cx="304799" cy="304799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66" name="Oval 65"/>
            <p:cNvSpPr/>
            <p:nvPr/>
          </p:nvSpPr>
          <p:spPr>
            <a:xfrm>
              <a:off x="3967655" y="2693275"/>
              <a:ext cx="388883" cy="388883"/>
            </a:xfrm>
            <a:prstGeom prst="ellipse">
              <a:avLst/>
            </a:prstGeom>
            <a:noFill/>
            <a:ln w="28575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grpSp>
        <p:nvGrpSpPr>
          <p:cNvPr id="67" name="Group 66"/>
          <p:cNvGrpSpPr>
            <a:grpSpLocks noChangeAspect="1"/>
          </p:cNvGrpSpPr>
          <p:nvPr/>
        </p:nvGrpSpPr>
        <p:grpSpPr>
          <a:xfrm>
            <a:off x="8401050" y="968564"/>
            <a:ext cx="205740" cy="205740"/>
            <a:chOff x="2569780" y="1794642"/>
            <a:chExt cx="388883" cy="388883"/>
          </a:xfrm>
        </p:grpSpPr>
        <p:sp>
          <p:nvSpPr>
            <p:cNvPr id="68" name="Oval 67"/>
            <p:cNvSpPr/>
            <p:nvPr/>
          </p:nvSpPr>
          <p:spPr>
            <a:xfrm>
              <a:off x="2611821" y="1836683"/>
              <a:ext cx="304799" cy="304799"/>
            </a:xfrm>
            <a:prstGeom prst="ellipse">
              <a:avLst/>
            </a:prstGeom>
            <a:solidFill>
              <a:srgbClr val="D600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69" name="Oval 68"/>
            <p:cNvSpPr/>
            <p:nvPr/>
          </p:nvSpPr>
          <p:spPr>
            <a:xfrm>
              <a:off x="2569780" y="1794642"/>
              <a:ext cx="388883" cy="388883"/>
            </a:xfrm>
            <a:prstGeom prst="ellipse">
              <a:avLst/>
            </a:prstGeom>
            <a:noFill/>
            <a:ln w="28575">
              <a:solidFill>
                <a:srgbClr val="D600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-57832" y="4972051"/>
            <a:ext cx="2286682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/>
              <a:t>© </a:t>
            </a:r>
            <a:r>
              <a:rPr lang="en-US" sz="825" dirty="0" err="1"/>
              <a:t>Tsugumi</a:t>
            </a:r>
            <a:r>
              <a:rPr lang="en-US" sz="825" dirty="0"/>
              <a:t> </a:t>
            </a:r>
            <a:r>
              <a:rPr lang="en-US" sz="825" dirty="0" err="1"/>
              <a:t>Ohba</a:t>
            </a:r>
            <a:r>
              <a:rPr lang="en-US" sz="825" dirty="0"/>
              <a:t>, Takeshi Obata / </a:t>
            </a:r>
            <a:r>
              <a:rPr lang="en-US" sz="825" dirty="0" err="1"/>
              <a:t>Shueisha</a:t>
            </a:r>
            <a:r>
              <a:rPr lang="en-US" sz="825" dirty="0"/>
              <a:t> Inc.</a:t>
            </a:r>
          </a:p>
        </p:txBody>
      </p:sp>
    </p:spTree>
    <p:extLst>
      <p:ext uri="{BB962C8B-B14F-4D97-AF65-F5344CB8AC3E}">
        <p14:creationId xmlns:p14="http://schemas.microsoft.com/office/powerpoint/2010/main" val="367828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770918" y="1915597"/>
            <a:ext cx="3006953" cy="1155680"/>
            <a:chOff x="2770918" y="1915597"/>
            <a:chExt cx="3006953" cy="1155680"/>
          </a:xfrm>
        </p:grpSpPr>
        <p:sp>
          <p:nvSpPr>
            <p:cNvPr id="35" name="Rounded Rectangle 34"/>
            <p:cNvSpPr/>
            <p:nvPr/>
          </p:nvSpPr>
          <p:spPr>
            <a:xfrm>
              <a:off x="3373285" y="2313504"/>
              <a:ext cx="2404586" cy="601147"/>
            </a:xfrm>
            <a:prstGeom prst="round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Subject Placement</a:t>
              </a:r>
            </a:p>
          </p:txBody>
        </p:sp>
        <p:cxnSp>
          <p:nvCxnSpPr>
            <p:cNvPr id="38" name="Straight Arrow Connector 37"/>
            <p:cNvCxnSpPr>
              <a:stCxn id="34" idx="2"/>
              <a:endCxn id="35" idx="0"/>
            </p:cNvCxnSpPr>
            <p:nvPr/>
          </p:nvCxnSpPr>
          <p:spPr>
            <a:xfrm>
              <a:off x="4575578" y="1915597"/>
              <a:ext cx="0" cy="39790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33" idx="3"/>
              <a:endCxn id="35" idx="1"/>
            </p:cNvCxnSpPr>
            <p:nvPr/>
          </p:nvCxnSpPr>
          <p:spPr>
            <a:xfrm flipV="1">
              <a:off x="2770918" y="2614077"/>
              <a:ext cx="602367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2770918" y="2914650"/>
            <a:ext cx="3006953" cy="1001197"/>
            <a:chOff x="2770918" y="2914650"/>
            <a:chExt cx="3006953" cy="1001197"/>
          </a:xfrm>
        </p:grpSpPr>
        <p:sp>
          <p:nvSpPr>
            <p:cNvPr id="36" name="Rounded Rectangle 35"/>
            <p:cNvSpPr/>
            <p:nvPr/>
          </p:nvSpPr>
          <p:spPr>
            <a:xfrm>
              <a:off x="3373285" y="3314700"/>
              <a:ext cx="2404586" cy="601147"/>
            </a:xfrm>
            <a:prstGeom prst="roundRect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rgbClr val="FF6600"/>
                  </a:solidFill>
                </a:rPr>
                <a:t>Balloon Placement</a:t>
              </a:r>
            </a:p>
          </p:txBody>
        </p:sp>
        <p:cxnSp>
          <p:nvCxnSpPr>
            <p:cNvPr id="39" name="Straight Arrow Connector 38"/>
            <p:cNvCxnSpPr>
              <a:stCxn id="35" idx="2"/>
              <a:endCxn id="36" idx="0"/>
            </p:cNvCxnSpPr>
            <p:nvPr/>
          </p:nvCxnSpPr>
          <p:spPr>
            <a:xfrm>
              <a:off x="4575578" y="2914650"/>
              <a:ext cx="0" cy="40005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33" idx="3"/>
              <a:endCxn id="36" idx="1"/>
            </p:cNvCxnSpPr>
            <p:nvPr/>
          </p:nvCxnSpPr>
          <p:spPr>
            <a:xfrm>
              <a:off x="2770918" y="3071277"/>
              <a:ext cx="602367" cy="54399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5777871" y="2614077"/>
            <a:ext cx="2737479" cy="1001197"/>
            <a:chOff x="5777871" y="2614077"/>
            <a:chExt cx="2737479" cy="1001197"/>
          </a:xfrm>
        </p:grpSpPr>
        <p:sp>
          <p:nvSpPr>
            <p:cNvPr id="37" name="Rounded Rectangle 36"/>
            <p:cNvSpPr/>
            <p:nvPr/>
          </p:nvSpPr>
          <p:spPr>
            <a:xfrm>
              <a:off x="6329362" y="2770704"/>
              <a:ext cx="2185988" cy="601147"/>
            </a:xfrm>
            <a:prstGeom prst="round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Viewer Attention</a:t>
              </a:r>
            </a:p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(</a:t>
              </a:r>
              <a:r>
                <a:rPr lang="en-US" sz="2100" i="1" dirty="0">
                  <a:solidFill>
                    <a:schemeClr val="tx1"/>
                  </a:solidFill>
                </a:rPr>
                <a:t>eye-gaze path</a:t>
              </a:r>
              <a:r>
                <a:rPr lang="en-US" sz="2100" dirty="0">
                  <a:solidFill>
                    <a:schemeClr val="tx1"/>
                  </a:solidFill>
                </a:rPr>
                <a:t>)</a:t>
              </a:r>
            </a:p>
          </p:txBody>
        </p:sp>
        <p:cxnSp>
          <p:nvCxnSpPr>
            <p:cNvPr id="57" name="Straight Arrow Connector 56"/>
            <p:cNvCxnSpPr>
              <a:stCxn id="36" idx="3"/>
              <a:endCxn id="37" idx="1"/>
            </p:cNvCxnSpPr>
            <p:nvPr/>
          </p:nvCxnSpPr>
          <p:spPr>
            <a:xfrm flipV="1">
              <a:off x="5777871" y="3071277"/>
              <a:ext cx="551492" cy="54399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35" idx="3"/>
              <a:endCxn id="37" idx="1"/>
            </p:cNvCxnSpPr>
            <p:nvPr/>
          </p:nvCxnSpPr>
          <p:spPr>
            <a:xfrm>
              <a:off x="5777871" y="2614077"/>
              <a:ext cx="551492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2770918" y="1314450"/>
            <a:ext cx="3006953" cy="601147"/>
            <a:chOff x="2770918" y="1314450"/>
            <a:chExt cx="3006953" cy="601147"/>
          </a:xfrm>
        </p:grpSpPr>
        <p:sp>
          <p:nvSpPr>
            <p:cNvPr id="34" name="Rounded Rectangle 33"/>
            <p:cNvSpPr/>
            <p:nvPr/>
          </p:nvSpPr>
          <p:spPr>
            <a:xfrm>
              <a:off x="3373285" y="1314450"/>
              <a:ext cx="2404586" cy="601147"/>
            </a:xfrm>
            <a:prstGeom prst="round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Local Composition </a:t>
              </a:r>
            </a:p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in Panel</a:t>
              </a:r>
            </a:p>
          </p:txBody>
        </p:sp>
        <p:cxnSp>
          <p:nvCxnSpPr>
            <p:cNvPr id="59" name="Straight Arrow Connector 58"/>
            <p:cNvCxnSpPr>
              <a:stCxn id="58" idx="3"/>
              <a:endCxn id="34" idx="1"/>
            </p:cNvCxnSpPr>
            <p:nvPr/>
          </p:nvCxnSpPr>
          <p:spPr>
            <a:xfrm flipV="1">
              <a:off x="2770918" y="1615024"/>
              <a:ext cx="602367" cy="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Rounded Rectangle 57"/>
          <p:cNvSpPr/>
          <p:nvPr/>
        </p:nvSpPr>
        <p:spPr>
          <a:xfrm>
            <a:off x="630471" y="1341776"/>
            <a:ext cx="2140447" cy="546497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</a:rPr>
              <a:t>Panel Properties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28650" y="2770704"/>
            <a:ext cx="2142268" cy="601147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</a:rPr>
              <a:t>Artist’s Guiding Path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134282" y="154885"/>
            <a:ext cx="487543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>
                <a:solidFill>
                  <a:srgbClr val="FF6600"/>
                </a:solidFill>
              </a:rPr>
              <a:t>Probabilistic </a:t>
            </a:r>
            <a:r>
              <a:rPr lang="en-US" sz="3000" b="1" dirty="0">
                <a:solidFill>
                  <a:srgbClr val="FF6600"/>
                </a:solidFill>
              </a:rPr>
              <a:t>Graphical Model</a:t>
            </a:r>
          </a:p>
        </p:txBody>
      </p:sp>
    </p:spTree>
    <p:extLst>
      <p:ext uri="{BB962C8B-B14F-4D97-AF65-F5344CB8AC3E}">
        <p14:creationId xmlns:p14="http://schemas.microsoft.com/office/powerpoint/2010/main" val="279848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08327" y="154885"/>
            <a:ext cx="317227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6600"/>
                </a:solidFill>
              </a:rPr>
              <a:t>Balloon Placement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Oval 62"/>
              <p:cNvSpPr/>
              <p:nvPr/>
            </p:nvSpPr>
            <p:spPr>
              <a:xfrm>
                <a:off x="2278567" y="1174986"/>
                <a:ext cx="482364" cy="48236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571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 </m:t>
                      </m:r>
                      <m:r>
                        <a:rPr lang="en-US" sz="2400" b="1">
                          <a:latin typeface="Cambria Math"/>
                        </a:rPr>
                        <m:t>𝐒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63" name="Oval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567" y="1174986"/>
                <a:ext cx="482364" cy="482364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Oval 67"/>
              <p:cNvSpPr/>
              <p:nvPr/>
            </p:nvSpPr>
            <p:spPr>
              <a:xfrm>
                <a:off x="1371602" y="2010813"/>
                <a:ext cx="482364" cy="482364"/>
              </a:xfrm>
              <a:prstGeom prst="ellipse">
                <a:avLst/>
              </a:prstGeom>
              <a:noFill/>
              <a:ln w="571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>
                          <a:latin typeface="Cambria Math"/>
                        </a:rPr>
                        <m:t> </m:t>
                      </m:r>
                      <m:r>
                        <a:rPr lang="en-US" sz="2400" b="1">
                          <a:latin typeface="Cambria Math"/>
                        </a:rPr>
                        <m:t>𝐈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68" name="Oval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2" y="2010813"/>
                <a:ext cx="482364" cy="482364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Oval 66"/>
              <p:cNvSpPr/>
              <p:nvPr/>
            </p:nvSpPr>
            <p:spPr>
              <a:xfrm>
                <a:off x="1589713" y="2791909"/>
                <a:ext cx="482364" cy="482364"/>
              </a:xfrm>
              <a:prstGeom prst="ellipse">
                <a:avLst/>
              </a:prstGeom>
              <a:noFill/>
              <a:ln w="571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>
                              <a:latin typeface="Cambria Math"/>
                            </a:rPr>
                            <m:t>𝐭</m:t>
                          </m:r>
                        </m:e>
                        <m:sup>
                          <m:r>
                            <a:rPr lang="en-US" sz="2400" b="1">
                              <a:latin typeface="Cambria Math"/>
                            </a:rPr>
                            <m:t>𝐁</m:t>
                          </m:r>
                        </m:sup>
                      </m:sSup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67" name="Oval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713" y="2791909"/>
                <a:ext cx="482364" cy="482364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Oval 69"/>
              <p:cNvSpPr/>
              <p:nvPr/>
            </p:nvSpPr>
            <p:spPr>
              <a:xfrm>
                <a:off x="2271993" y="2927586"/>
                <a:ext cx="482364" cy="482364"/>
              </a:xfrm>
              <a:prstGeom prst="ellipse">
                <a:avLst/>
              </a:prstGeom>
              <a:noFill/>
              <a:ln w="571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>
                          <a:latin typeface="Cambria Math"/>
                        </a:rPr>
                        <m:t> </m:t>
                      </m:r>
                      <m:r>
                        <a:rPr lang="en-US" sz="2400" b="1">
                          <a:latin typeface="Cambria Math"/>
                        </a:rPr>
                        <m:t>𝐎</m:t>
                      </m:r>
                    </m:oMath>
                  </m:oMathPara>
                </a14:m>
                <a:endParaRPr lang="en-US" sz="2400" b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70" name="Oval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993" y="2927586"/>
                <a:ext cx="482364" cy="482364"/>
              </a:xfrm>
              <a:prstGeom prst="ellipse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Straight Connector 72"/>
          <p:cNvCxnSpPr/>
          <p:nvPr/>
        </p:nvCxnSpPr>
        <p:spPr>
          <a:xfrm flipV="1">
            <a:off x="6891933" y="1243557"/>
            <a:ext cx="978071" cy="119081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Freeform 73"/>
          <p:cNvSpPr/>
          <p:nvPr/>
        </p:nvSpPr>
        <p:spPr>
          <a:xfrm rot="10800000">
            <a:off x="5498481" y="1127649"/>
            <a:ext cx="2800350" cy="3535878"/>
          </a:xfrm>
          <a:custGeom>
            <a:avLst/>
            <a:gdLst>
              <a:gd name="connsiteX0" fmla="*/ 3716977 w 3716977"/>
              <a:gd name="connsiteY0" fmla="*/ 0 h 4714504"/>
              <a:gd name="connsiteX1" fmla="*/ 2826327 w 3716977"/>
              <a:gd name="connsiteY1" fmla="*/ 1092530 h 4714504"/>
              <a:gd name="connsiteX2" fmla="*/ 926276 w 3716977"/>
              <a:gd name="connsiteY2" fmla="*/ 1080655 h 4714504"/>
              <a:gd name="connsiteX3" fmla="*/ 1852551 w 3716977"/>
              <a:gd name="connsiteY3" fmla="*/ 3277590 h 4714504"/>
              <a:gd name="connsiteX4" fmla="*/ 0 w 3716977"/>
              <a:gd name="connsiteY4" fmla="*/ 4714504 h 4714504"/>
              <a:gd name="connsiteX5" fmla="*/ 0 w 3716977"/>
              <a:gd name="connsiteY5" fmla="*/ 4714504 h 4714504"/>
              <a:gd name="connsiteX0" fmla="*/ 3716977 w 3716977"/>
              <a:gd name="connsiteY0" fmla="*/ 0 h 4714504"/>
              <a:gd name="connsiteX1" fmla="*/ 2826327 w 3716977"/>
              <a:gd name="connsiteY1" fmla="*/ 1092530 h 4714504"/>
              <a:gd name="connsiteX2" fmla="*/ 1959972 w 3716977"/>
              <a:gd name="connsiteY2" fmla="*/ 1330812 h 4714504"/>
              <a:gd name="connsiteX3" fmla="*/ 926276 w 3716977"/>
              <a:gd name="connsiteY3" fmla="*/ 1080655 h 4714504"/>
              <a:gd name="connsiteX4" fmla="*/ 1852551 w 3716977"/>
              <a:gd name="connsiteY4" fmla="*/ 3277590 h 4714504"/>
              <a:gd name="connsiteX5" fmla="*/ 0 w 3716977"/>
              <a:gd name="connsiteY5" fmla="*/ 4714504 h 4714504"/>
              <a:gd name="connsiteX6" fmla="*/ 0 w 3716977"/>
              <a:gd name="connsiteY6" fmla="*/ 4714504 h 4714504"/>
              <a:gd name="connsiteX0" fmla="*/ 3716977 w 3716977"/>
              <a:gd name="connsiteY0" fmla="*/ 0 h 4714504"/>
              <a:gd name="connsiteX1" fmla="*/ 2826327 w 3716977"/>
              <a:gd name="connsiteY1" fmla="*/ 1092530 h 4714504"/>
              <a:gd name="connsiteX2" fmla="*/ 1959972 w 3716977"/>
              <a:gd name="connsiteY2" fmla="*/ 1330812 h 4714504"/>
              <a:gd name="connsiteX3" fmla="*/ 926276 w 3716977"/>
              <a:gd name="connsiteY3" fmla="*/ 1080655 h 4714504"/>
              <a:gd name="connsiteX4" fmla="*/ 959484 w 3716977"/>
              <a:gd name="connsiteY4" fmla="*/ 2171072 h 4714504"/>
              <a:gd name="connsiteX5" fmla="*/ 1852551 w 3716977"/>
              <a:gd name="connsiteY5" fmla="*/ 3277590 h 4714504"/>
              <a:gd name="connsiteX6" fmla="*/ 0 w 3716977"/>
              <a:gd name="connsiteY6" fmla="*/ 4714504 h 4714504"/>
              <a:gd name="connsiteX7" fmla="*/ 0 w 3716977"/>
              <a:gd name="connsiteY7" fmla="*/ 4714504 h 4714504"/>
              <a:gd name="connsiteX0" fmla="*/ 3716977 w 3716977"/>
              <a:gd name="connsiteY0" fmla="*/ 0 h 4714504"/>
              <a:gd name="connsiteX1" fmla="*/ 2826327 w 3716977"/>
              <a:gd name="connsiteY1" fmla="*/ 1092530 h 4714504"/>
              <a:gd name="connsiteX2" fmla="*/ 1959972 w 3716977"/>
              <a:gd name="connsiteY2" fmla="*/ 1330812 h 4714504"/>
              <a:gd name="connsiteX3" fmla="*/ 1049287 w 3716977"/>
              <a:gd name="connsiteY3" fmla="*/ 1204223 h 4714504"/>
              <a:gd name="connsiteX4" fmla="*/ 959484 w 3716977"/>
              <a:gd name="connsiteY4" fmla="*/ 2171072 h 4714504"/>
              <a:gd name="connsiteX5" fmla="*/ 1852551 w 3716977"/>
              <a:gd name="connsiteY5" fmla="*/ 3277590 h 4714504"/>
              <a:gd name="connsiteX6" fmla="*/ 0 w 3716977"/>
              <a:gd name="connsiteY6" fmla="*/ 4714504 h 4714504"/>
              <a:gd name="connsiteX7" fmla="*/ 0 w 3716977"/>
              <a:gd name="connsiteY7" fmla="*/ 4714504 h 4714504"/>
              <a:gd name="connsiteX0" fmla="*/ 3716977 w 3716977"/>
              <a:gd name="connsiteY0" fmla="*/ 0 h 4714504"/>
              <a:gd name="connsiteX1" fmla="*/ 2826327 w 3716977"/>
              <a:gd name="connsiteY1" fmla="*/ 1092530 h 4714504"/>
              <a:gd name="connsiteX2" fmla="*/ 1959972 w 3716977"/>
              <a:gd name="connsiteY2" fmla="*/ 1330812 h 4714504"/>
              <a:gd name="connsiteX3" fmla="*/ 1049287 w 3716977"/>
              <a:gd name="connsiteY3" fmla="*/ 1204223 h 4714504"/>
              <a:gd name="connsiteX4" fmla="*/ 1033291 w 3716977"/>
              <a:gd name="connsiteY4" fmla="*/ 2154596 h 4714504"/>
              <a:gd name="connsiteX5" fmla="*/ 1852551 w 3716977"/>
              <a:gd name="connsiteY5" fmla="*/ 3277590 h 4714504"/>
              <a:gd name="connsiteX6" fmla="*/ 0 w 3716977"/>
              <a:gd name="connsiteY6" fmla="*/ 4714504 h 4714504"/>
              <a:gd name="connsiteX7" fmla="*/ 0 w 3716977"/>
              <a:gd name="connsiteY7" fmla="*/ 4714504 h 4714504"/>
              <a:gd name="connsiteX0" fmla="*/ 3716977 w 3716977"/>
              <a:gd name="connsiteY0" fmla="*/ 0 h 4714504"/>
              <a:gd name="connsiteX1" fmla="*/ 2826327 w 3716977"/>
              <a:gd name="connsiteY1" fmla="*/ 1092530 h 4714504"/>
              <a:gd name="connsiteX2" fmla="*/ 1959972 w 3716977"/>
              <a:gd name="connsiteY2" fmla="*/ 1330812 h 4714504"/>
              <a:gd name="connsiteX3" fmla="*/ 1049287 w 3716977"/>
              <a:gd name="connsiteY3" fmla="*/ 1204223 h 4714504"/>
              <a:gd name="connsiteX4" fmla="*/ 1033291 w 3716977"/>
              <a:gd name="connsiteY4" fmla="*/ 2154596 h 4714504"/>
              <a:gd name="connsiteX5" fmla="*/ 1852551 w 3716977"/>
              <a:gd name="connsiteY5" fmla="*/ 3277590 h 4714504"/>
              <a:gd name="connsiteX6" fmla="*/ 1336718 w 3716977"/>
              <a:gd name="connsiteY6" fmla="*/ 4296434 h 4714504"/>
              <a:gd name="connsiteX7" fmla="*/ 0 w 3716977"/>
              <a:gd name="connsiteY7" fmla="*/ 4714504 h 4714504"/>
              <a:gd name="connsiteX8" fmla="*/ 0 w 3716977"/>
              <a:gd name="connsiteY8" fmla="*/ 4714504 h 4714504"/>
              <a:gd name="connsiteX0" fmla="*/ 3716977 w 3716977"/>
              <a:gd name="connsiteY0" fmla="*/ 0 h 4714504"/>
              <a:gd name="connsiteX1" fmla="*/ 2826327 w 3716977"/>
              <a:gd name="connsiteY1" fmla="*/ 1092530 h 4714504"/>
              <a:gd name="connsiteX2" fmla="*/ 1959972 w 3716977"/>
              <a:gd name="connsiteY2" fmla="*/ 1330812 h 4714504"/>
              <a:gd name="connsiteX3" fmla="*/ 1049287 w 3716977"/>
              <a:gd name="connsiteY3" fmla="*/ 1204223 h 4714504"/>
              <a:gd name="connsiteX4" fmla="*/ 1033291 w 3716977"/>
              <a:gd name="connsiteY4" fmla="*/ 2154596 h 4714504"/>
              <a:gd name="connsiteX5" fmla="*/ 1852551 w 3716977"/>
              <a:gd name="connsiteY5" fmla="*/ 3277590 h 4714504"/>
              <a:gd name="connsiteX6" fmla="*/ 1615542 w 3716977"/>
              <a:gd name="connsiteY6" fmla="*/ 4337623 h 4714504"/>
              <a:gd name="connsiteX7" fmla="*/ 0 w 3716977"/>
              <a:gd name="connsiteY7" fmla="*/ 4714504 h 4714504"/>
              <a:gd name="connsiteX8" fmla="*/ 0 w 3716977"/>
              <a:gd name="connsiteY8" fmla="*/ 4714504 h 4714504"/>
              <a:gd name="connsiteX0" fmla="*/ 3716977 w 3716977"/>
              <a:gd name="connsiteY0" fmla="*/ 0 h 4714504"/>
              <a:gd name="connsiteX1" fmla="*/ 2826327 w 3716977"/>
              <a:gd name="connsiteY1" fmla="*/ 1092530 h 4714504"/>
              <a:gd name="connsiteX2" fmla="*/ 2050180 w 3716977"/>
              <a:gd name="connsiteY2" fmla="*/ 1273147 h 4714504"/>
              <a:gd name="connsiteX3" fmla="*/ 1049287 w 3716977"/>
              <a:gd name="connsiteY3" fmla="*/ 1204223 h 4714504"/>
              <a:gd name="connsiteX4" fmla="*/ 1033291 w 3716977"/>
              <a:gd name="connsiteY4" fmla="*/ 2154596 h 4714504"/>
              <a:gd name="connsiteX5" fmla="*/ 1852551 w 3716977"/>
              <a:gd name="connsiteY5" fmla="*/ 3277590 h 4714504"/>
              <a:gd name="connsiteX6" fmla="*/ 1615542 w 3716977"/>
              <a:gd name="connsiteY6" fmla="*/ 4337623 h 4714504"/>
              <a:gd name="connsiteX7" fmla="*/ 0 w 3716977"/>
              <a:gd name="connsiteY7" fmla="*/ 4714504 h 4714504"/>
              <a:gd name="connsiteX8" fmla="*/ 0 w 3716977"/>
              <a:gd name="connsiteY8" fmla="*/ 4714504 h 4714504"/>
              <a:gd name="connsiteX0" fmla="*/ 3716977 w 3716977"/>
              <a:gd name="connsiteY0" fmla="*/ 0 h 4714504"/>
              <a:gd name="connsiteX1" fmla="*/ 2826327 w 3716977"/>
              <a:gd name="connsiteY1" fmla="*/ 1092530 h 4714504"/>
              <a:gd name="connsiteX2" fmla="*/ 2050180 w 3716977"/>
              <a:gd name="connsiteY2" fmla="*/ 1273147 h 4714504"/>
              <a:gd name="connsiteX3" fmla="*/ 1049287 w 3716977"/>
              <a:gd name="connsiteY3" fmla="*/ 1204223 h 4714504"/>
              <a:gd name="connsiteX4" fmla="*/ 836473 w 3716977"/>
              <a:gd name="connsiteY4" fmla="*/ 2245212 h 4714504"/>
              <a:gd name="connsiteX5" fmla="*/ 1852551 w 3716977"/>
              <a:gd name="connsiteY5" fmla="*/ 3277590 h 4714504"/>
              <a:gd name="connsiteX6" fmla="*/ 1615542 w 3716977"/>
              <a:gd name="connsiteY6" fmla="*/ 4337623 h 4714504"/>
              <a:gd name="connsiteX7" fmla="*/ 0 w 3716977"/>
              <a:gd name="connsiteY7" fmla="*/ 4714504 h 4714504"/>
              <a:gd name="connsiteX8" fmla="*/ 0 w 3716977"/>
              <a:gd name="connsiteY8" fmla="*/ 4714504 h 4714504"/>
              <a:gd name="connsiteX0" fmla="*/ 3716977 w 3716977"/>
              <a:gd name="connsiteY0" fmla="*/ 0 h 4714504"/>
              <a:gd name="connsiteX1" fmla="*/ 2826327 w 3716977"/>
              <a:gd name="connsiteY1" fmla="*/ 1092530 h 4714504"/>
              <a:gd name="connsiteX2" fmla="*/ 2050180 w 3716977"/>
              <a:gd name="connsiteY2" fmla="*/ 1273147 h 4714504"/>
              <a:gd name="connsiteX3" fmla="*/ 1049287 w 3716977"/>
              <a:gd name="connsiteY3" fmla="*/ 1204223 h 4714504"/>
              <a:gd name="connsiteX4" fmla="*/ 836473 w 3716977"/>
              <a:gd name="connsiteY4" fmla="*/ 2245212 h 4714504"/>
              <a:gd name="connsiteX5" fmla="*/ 1721339 w 3716977"/>
              <a:gd name="connsiteY5" fmla="*/ 3327017 h 4714504"/>
              <a:gd name="connsiteX6" fmla="*/ 1615542 w 3716977"/>
              <a:gd name="connsiteY6" fmla="*/ 4337623 h 4714504"/>
              <a:gd name="connsiteX7" fmla="*/ 0 w 3716977"/>
              <a:gd name="connsiteY7" fmla="*/ 4714504 h 4714504"/>
              <a:gd name="connsiteX8" fmla="*/ 0 w 3716977"/>
              <a:gd name="connsiteY8" fmla="*/ 4714504 h 4714504"/>
              <a:gd name="connsiteX0" fmla="*/ 3716977 w 3716977"/>
              <a:gd name="connsiteY0" fmla="*/ 0 h 4714504"/>
              <a:gd name="connsiteX1" fmla="*/ 2826327 w 3716977"/>
              <a:gd name="connsiteY1" fmla="*/ 1092530 h 4714504"/>
              <a:gd name="connsiteX2" fmla="*/ 2050180 w 3716977"/>
              <a:gd name="connsiteY2" fmla="*/ 1273147 h 4714504"/>
              <a:gd name="connsiteX3" fmla="*/ 1098491 w 3716977"/>
              <a:gd name="connsiteY3" fmla="*/ 1261887 h 4714504"/>
              <a:gd name="connsiteX4" fmla="*/ 836473 w 3716977"/>
              <a:gd name="connsiteY4" fmla="*/ 2245212 h 4714504"/>
              <a:gd name="connsiteX5" fmla="*/ 1721339 w 3716977"/>
              <a:gd name="connsiteY5" fmla="*/ 3327017 h 4714504"/>
              <a:gd name="connsiteX6" fmla="*/ 1615542 w 3716977"/>
              <a:gd name="connsiteY6" fmla="*/ 4337623 h 4714504"/>
              <a:gd name="connsiteX7" fmla="*/ 0 w 3716977"/>
              <a:gd name="connsiteY7" fmla="*/ 4714504 h 4714504"/>
              <a:gd name="connsiteX8" fmla="*/ 0 w 3716977"/>
              <a:gd name="connsiteY8" fmla="*/ 4714504 h 4714504"/>
              <a:gd name="connsiteX0" fmla="*/ 3716977 w 3716977"/>
              <a:gd name="connsiteY0" fmla="*/ 0 h 4714504"/>
              <a:gd name="connsiteX1" fmla="*/ 3124475 w 3716977"/>
              <a:gd name="connsiteY1" fmla="*/ 581169 h 4714504"/>
              <a:gd name="connsiteX2" fmla="*/ 2826327 w 3716977"/>
              <a:gd name="connsiteY2" fmla="*/ 1092530 h 4714504"/>
              <a:gd name="connsiteX3" fmla="*/ 2050180 w 3716977"/>
              <a:gd name="connsiteY3" fmla="*/ 1273147 h 4714504"/>
              <a:gd name="connsiteX4" fmla="*/ 1098491 w 3716977"/>
              <a:gd name="connsiteY4" fmla="*/ 1261887 h 4714504"/>
              <a:gd name="connsiteX5" fmla="*/ 836473 w 3716977"/>
              <a:gd name="connsiteY5" fmla="*/ 2245212 h 4714504"/>
              <a:gd name="connsiteX6" fmla="*/ 1721339 w 3716977"/>
              <a:gd name="connsiteY6" fmla="*/ 3327017 h 4714504"/>
              <a:gd name="connsiteX7" fmla="*/ 1615542 w 3716977"/>
              <a:gd name="connsiteY7" fmla="*/ 4337623 h 4714504"/>
              <a:gd name="connsiteX8" fmla="*/ 0 w 3716977"/>
              <a:gd name="connsiteY8" fmla="*/ 4714504 h 4714504"/>
              <a:gd name="connsiteX9" fmla="*/ 0 w 3716977"/>
              <a:gd name="connsiteY9" fmla="*/ 4714504 h 4714504"/>
              <a:gd name="connsiteX0" fmla="*/ 3716977 w 3716977"/>
              <a:gd name="connsiteY0" fmla="*/ 0 h 4714504"/>
              <a:gd name="connsiteX1" fmla="*/ 3313093 w 3716977"/>
              <a:gd name="connsiteY1" fmla="*/ 638834 h 4714504"/>
              <a:gd name="connsiteX2" fmla="*/ 2826327 w 3716977"/>
              <a:gd name="connsiteY2" fmla="*/ 1092530 h 4714504"/>
              <a:gd name="connsiteX3" fmla="*/ 2050180 w 3716977"/>
              <a:gd name="connsiteY3" fmla="*/ 1273147 h 4714504"/>
              <a:gd name="connsiteX4" fmla="*/ 1098491 w 3716977"/>
              <a:gd name="connsiteY4" fmla="*/ 1261887 h 4714504"/>
              <a:gd name="connsiteX5" fmla="*/ 836473 w 3716977"/>
              <a:gd name="connsiteY5" fmla="*/ 2245212 h 4714504"/>
              <a:gd name="connsiteX6" fmla="*/ 1721339 w 3716977"/>
              <a:gd name="connsiteY6" fmla="*/ 3327017 h 4714504"/>
              <a:gd name="connsiteX7" fmla="*/ 1615542 w 3716977"/>
              <a:gd name="connsiteY7" fmla="*/ 4337623 h 4714504"/>
              <a:gd name="connsiteX8" fmla="*/ 0 w 3716977"/>
              <a:gd name="connsiteY8" fmla="*/ 4714504 h 4714504"/>
              <a:gd name="connsiteX9" fmla="*/ 0 w 3716977"/>
              <a:gd name="connsiteY9" fmla="*/ 4714504 h 4714504"/>
              <a:gd name="connsiteX0" fmla="*/ 3716977 w 3716977"/>
              <a:gd name="connsiteY0" fmla="*/ 0 h 4714504"/>
              <a:gd name="connsiteX1" fmla="*/ 3313093 w 3716977"/>
              <a:gd name="connsiteY1" fmla="*/ 638834 h 4714504"/>
              <a:gd name="connsiteX2" fmla="*/ 2826327 w 3716977"/>
              <a:gd name="connsiteY2" fmla="*/ 1092530 h 4714504"/>
              <a:gd name="connsiteX3" fmla="*/ 2050180 w 3716977"/>
              <a:gd name="connsiteY3" fmla="*/ 1273147 h 4714504"/>
              <a:gd name="connsiteX4" fmla="*/ 1098491 w 3716977"/>
              <a:gd name="connsiteY4" fmla="*/ 1393692 h 4714504"/>
              <a:gd name="connsiteX5" fmla="*/ 836473 w 3716977"/>
              <a:gd name="connsiteY5" fmla="*/ 2245212 h 4714504"/>
              <a:gd name="connsiteX6" fmla="*/ 1721339 w 3716977"/>
              <a:gd name="connsiteY6" fmla="*/ 3327017 h 4714504"/>
              <a:gd name="connsiteX7" fmla="*/ 1615542 w 3716977"/>
              <a:gd name="connsiteY7" fmla="*/ 4337623 h 4714504"/>
              <a:gd name="connsiteX8" fmla="*/ 0 w 3716977"/>
              <a:gd name="connsiteY8" fmla="*/ 4714504 h 4714504"/>
              <a:gd name="connsiteX9" fmla="*/ 0 w 3716977"/>
              <a:gd name="connsiteY9" fmla="*/ 4714504 h 4714504"/>
              <a:gd name="connsiteX0" fmla="*/ 3716977 w 3716977"/>
              <a:gd name="connsiteY0" fmla="*/ 0 h 4714504"/>
              <a:gd name="connsiteX1" fmla="*/ 3313093 w 3716977"/>
              <a:gd name="connsiteY1" fmla="*/ 638834 h 4714504"/>
              <a:gd name="connsiteX2" fmla="*/ 2826327 w 3716977"/>
              <a:gd name="connsiteY2" fmla="*/ 1092530 h 4714504"/>
              <a:gd name="connsiteX3" fmla="*/ 2050180 w 3716977"/>
              <a:gd name="connsiteY3" fmla="*/ 1273147 h 4714504"/>
              <a:gd name="connsiteX4" fmla="*/ 1098491 w 3716977"/>
              <a:gd name="connsiteY4" fmla="*/ 1393692 h 4714504"/>
              <a:gd name="connsiteX5" fmla="*/ 836473 w 3716977"/>
              <a:gd name="connsiteY5" fmla="*/ 2245212 h 4714504"/>
              <a:gd name="connsiteX6" fmla="*/ 1672135 w 3716977"/>
              <a:gd name="connsiteY6" fmla="*/ 3368206 h 4714504"/>
              <a:gd name="connsiteX7" fmla="*/ 1615542 w 3716977"/>
              <a:gd name="connsiteY7" fmla="*/ 4337623 h 4714504"/>
              <a:gd name="connsiteX8" fmla="*/ 0 w 3716977"/>
              <a:gd name="connsiteY8" fmla="*/ 4714504 h 4714504"/>
              <a:gd name="connsiteX9" fmla="*/ 0 w 3716977"/>
              <a:gd name="connsiteY9" fmla="*/ 4714504 h 4714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16977" h="4714504">
                <a:moveTo>
                  <a:pt x="3716977" y="0"/>
                </a:moveTo>
                <a:cubicBezTo>
                  <a:pt x="3637362" y="120202"/>
                  <a:pt x="3461535" y="456746"/>
                  <a:pt x="3313093" y="638834"/>
                </a:cubicBezTo>
                <a:cubicBezTo>
                  <a:pt x="3164651" y="820922"/>
                  <a:pt x="3036812" y="986811"/>
                  <a:pt x="2826327" y="1092530"/>
                </a:cubicBezTo>
                <a:cubicBezTo>
                  <a:pt x="2615842" y="1198249"/>
                  <a:pt x="2366855" y="1275126"/>
                  <a:pt x="2050180" y="1273147"/>
                </a:cubicBezTo>
                <a:cubicBezTo>
                  <a:pt x="1733505" y="1271168"/>
                  <a:pt x="1300776" y="1231681"/>
                  <a:pt x="1098491" y="1393692"/>
                </a:cubicBezTo>
                <a:cubicBezTo>
                  <a:pt x="896207" y="1555703"/>
                  <a:pt x="682094" y="1879056"/>
                  <a:pt x="836473" y="2245212"/>
                </a:cubicBezTo>
                <a:cubicBezTo>
                  <a:pt x="990852" y="2611368"/>
                  <a:pt x="1542290" y="3019471"/>
                  <a:pt x="1672135" y="3368206"/>
                </a:cubicBezTo>
                <a:cubicBezTo>
                  <a:pt x="1801980" y="3716941"/>
                  <a:pt x="1924301" y="4098137"/>
                  <a:pt x="1615542" y="4337623"/>
                </a:cubicBezTo>
                <a:cubicBezTo>
                  <a:pt x="1306783" y="4577109"/>
                  <a:pt x="180416" y="4596772"/>
                  <a:pt x="0" y="4714504"/>
                </a:cubicBezTo>
                <a:lnTo>
                  <a:pt x="0" y="4714504"/>
                </a:lnTo>
              </a:path>
            </a:pathLst>
          </a:custGeom>
          <a:noFill/>
          <a:ln w="57150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grpSp>
        <p:nvGrpSpPr>
          <p:cNvPr id="75" name="Group 74"/>
          <p:cNvGrpSpPr/>
          <p:nvPr/>
        </p:nvGrpSpPr>
        <p:grpSpPr>
          <a:xfrm>
            <a:off x="5486400" y="1127649"/>
            <a:ext cx="2800350" cy="3543300"/>
            <a:chOff x="4114800" y="838200"/>
            <a:chExt cx="3733800" cy="4724400"/>
          </a:xfrm>
        </p:grpSpPr>
        <p:grpSp>
          <p:nvGrpSpPr>
            <p:cNvPr id="91" name="Group 90"/>
            <p:cNvGrpSpPr/>
            <p:nvPr/>
          </p:nvGrpSpPr>
          <p:grpSpPr>
            <a:xfrm>
              <a:off x="4114800" y="838200"/>
              <a:ext cx="3733800" cy="4724400"/>
              <a:chOff x="2438400" y="914400"/>
              <a:chExt cx="3733800" cy="4724400"/>
            </a:xfrm>
          </p:grpSpPr>
          <p:sp>
            <p:nvSpPr>
              <p:cNvPr id="93" name="Rectangle 92"/>
              <p:cNvSpPr/>
              <p:nvPr/>
            </p:nvSpPr>
            <p:spPr>
              <a:xfrm>
                <a:off x="2438400" y="914400"/>
                <a:ext cx="3733800" cy="4724400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cxnSp>
            <p:nvCxnSpPr>
              <p:cNvPr id="94" name="Straight Connector 93"/>
              <p:cNvCxnSpPr/>
              <p:nvPr/>
            </p:nvCxnSpPr>
            <p:spPr>
              <a:xfrm>
                <a:off x="2438400" y="3733800"/>
                <a:ext cx="373380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2" name="Straight Connector 91"/>
            <p:cNvCxnSpPr/>
            <p:nvPr/>
          </p:nvCxnSpPr>
          <p:spPr>
            <a:xfrm>
              <a:off x="5997808" y="3657600"/>
              <a:ext cx="0" cy="1905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6400800" y="1927749"/>
            <a:ext cx="1028700" cy="1029254"/>
            <a:chOff x="3980256" y="3274541"/>
            <a:chExt cx="1371600" cy="1372338"/>
          </a:xfrm>
        </p:grpSpPr>
        <p:sp>
          <p:nvSpPr>
            <p:cNvPr id="86" name="Rectangle 85"/>
            <p:cNvSpPr/>
            <p:nvPr/>
          </p:nvSpPr>
          <p:spPr>
            <a:xfrm>
              <a:off x="4589856" y="3884141"/>
              <a:ext cx="152400" cy="15240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/>
                <p:cNvSpPr txBox="1"/>
                <p:nvPr/>
              </p:nvSpPr>
              <p:spPr>
                <a:xfrm>
                  <a:off x="4135696" y="3490341"/>
                  <a:ext cx="438052" cy="5636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100" b="1" i="1">
                                <a:solidFill>
                                  <a:srgbClr val="00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00" b="1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𝐱</m:t>
                            </m:r>
                          </m:e>
                          <m:sup>
                            <m:r>
                              <a:rPr lang="en-US" sz="2100" b="1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𝐒</m:t>
                            </m:r>
                          </m:sup>
                        </m:sSup>
                      </m:oMath>
                    </m:oMathPara>
                  </a14:m>
                  <a:endParaRPr lang="en-US" sz="2100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87" name="TextBox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5696" y="3490341"/>
                  <a:ext cx="438052" cy="56365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r="-259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8" name="Oval 87"/>
            <p:cNvSpPr/>
            <p:nvPr/>
          </p:nvSpPr>
          <p:spPr>
            <a:xfrm>
              <a:off x="3980256" y="3274541"/>
              <a:ext cx="1371600" cy="1371600"/>
            </a:xfrm>
            <a:prstGeom prst="ellipse">
              <a:avLst/>
            </a:prstGeom>
            <a:noFill/>
            <a:ln w="38100">
              <a:solidFill>
                <a:srgbClr val="00FF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cxnSp>
          <p:nvCxnSpPr>
            <p:cNvPr id="89" name="Straight Arrow Connector 88"/>
            <p:cNvCxnSpPr>
              <a:stCxn id="86" idx="2"/>
              <a:endCxn id="88" idx="4"/>
            </p:cNvCxnSpPr>
            <p:nvPr/>
          </p:nvCxnSpPr>
          <p:spPr>
            <a:xfrm>
              <a:off x="4666056" y="4036541"/>
              <a:ext cx="0" cy="609600"/>
            </a:xfrm>
            <a:prstGeom prst="straightConnector1">
              <a:avLst/>
            </a:prstGeom>
            <a:ln w="28575">
              <a:solidFill>
                <a:srgbClr val="00FF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Rectangle 89"/>
                <p:cNvSpPr/>
                <p:nvPr/>
              </p:nvSpPr>
              <p:spPr>
                <a:xfrm>
                  <a:off x="4110395" y="4083220"/>
                  <a:ext cx="669756" cy="56365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100" b="1" i="1">
                                <a:solidFill>
                                  <a:srgbClr val="00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00" i="1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100" b="1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𝐒</m:t>
                            </m:r>
                          </m:sup>
                        </m:sSup>
                      </m:oMath>
                    </m:oMathPara>
                  </a14:m>
                  <a:endParaRPr lang="en-US" sz="2100" dirty="0"/>
                </a:p>
              </p:txBody>
            </p:sp>
          </mc:Choice>
          <mc:Fallback xmlns="">
            <p:sp>
              <p:nvSpPr>
                <p:cNvPr id="90" name="Rectangle 8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0395" y="4083220"/>
                  <a:ext cx="669756" cy="56365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8" name="Group 77"/>
          <p:cNvGrpSpPr/>
          <p:nvPr/>
        </p:nvGrpSpPr>
        <p:grpSpPr>
          <a:xfrm>
            <a:off x="7090071" y="1305772"/>
            <a:ext cx="880365" cy="808778"/>
            <a:chOff x="2753895" y="2904547"/>
            <a:chExt cx="1173820" cy="1078371"/>
          </a:xfrm>
        </p:grpSpPr>
        <p:sp>
          <p:nvSpPr>
            <p:cNvPr id="81" name="Oval 80"/>
            <p:cNvSpPr/>
            <p:nvPr/>
          </p:nvSpPr>
          <p:spPr>
            <a:xfrm>
              <a:off x="2753895" y="2904547"/>
              <a:ext cx="1066800" cy="1066800"/>
            </a:xfrm>
            <a:prstGeom prst="ellipse">
              <a:avLst/>
            </a:prstGeom>
            <a:noFill/>
            <a:ln w="38100">
              <a:solidFill>
                <a:srgbClr val="FF66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3211095" y="3361747"/>
              <a:ext cx="152400" cy="152400"/>
            </a:xfrm>
            <a:prstGeom prst="rect">
              <a:avLst/>
            </a:prstGeom>
            <a:solidFill>
              <a:srgbClr val="FF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/>
                <p:cNvSpPr txBox="1"/>
                <p:nvPr/>
              </p:nvSpPr>
              <p:spPr>
                <a:xfrm>
                  <a:off x="2832851" y="2982542"/>
                  <a:ext cx="454444" cy="5616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100" b="1" i="1">
                                <a:solidFill>
                                  <a:srgbClr val="FF6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00" b="1">
                                <a:solidFill>
                                  <a:srgbClr val="FF66FF"/>
                                </a:solidFill>
                                <a:latin typeface="Cambria Math"/>
                              </a:rPr>
                              <m:t>𝐱</m:t>
                            </m:r>
                          </m:e>
                          <m:sup>
                            <m:r>
                              <a:rPr lang="en-US" sz="2100" b="1">
                                <a:solidFill>
                                  <a:srgbClr val="FF66FF"/>
                                </a:solidFill>
                                <a:latin typeface="Cambria Math"/>
                              </a:rPr>
                              <m:t>𝐁</m:t>
                            </m:r>
                          </m:sup>
                        </m:sSup>
                      </m:oMath>
                    </m:oMathPara>
                  </a14:m>
                  <a:endParaRPr lang="en-US" sz="2100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2851" y="2982542"/>
                  <a:ext cx="454444" cy="56169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r="-2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4" name="Straight Arrow Connector 83"/>
            <p:cNvCxnSpPr>
              <a:stCxn id="82" idx="2"/>
              <a:endCxn id="81" idx="4"/>
            </p:cNvCxnSpPr>
            <p:nvPr/>
          </p:nvCxnSpPr>
          <p:spPr>
            <a:xfrm>
              <a:off x="3287295" y="3514147"/>
              <a:ext cx="0" cy="457200"/>
            </a:xfrm>
            <a:prstGeom prst="straightConnector1">
              <a:avLst/>
            </a:prstGeom>
            <a:ln w="28575">
              <a:solidFill>
                <a:srgbClr val="FF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ectangle 84"/>
                <p:cNvSpPr/>
                <p:nvPr/>
              </p:nvSpPr>
              <p:spPr>
                <a:xfrm>
                  <a:off x="3221623" y="3421226"/>
                  <a:ext cx="706092" cy="56169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100" b="1" i="1">
                                <a:solidFill>
                                  <a:srgbClr val="FF6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00" i="1">
                                <a:solidFill>
                                  <a:srgbClr val="FF66FF"/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100" b="1">
                                <a:solidFill>
                                  <a:srgbClr val="FF66FF"/>
                                </a:solidFill>
                                <a:latin typeface="Cambria Math"/>
                              </a:rPr>
                              <m:t>𝐁</m:t>
                            </m:r>
                          </m:sup>
                        </m:sSup>
                      </m:oMath>
                    </m:oMathPara>
                  </a14:m>
                  <a:endParaRPr lang="en-US" sz="2100" dirty="0"/>
                </a:p>
              </p:txBody>
            </p:sp>
          </mc:Choice>
          <mc:Fallback xmlns="">
            <p:sp>
              <p:nvSpPr>
                <p:cNvPr id="85" name="Rectangle 8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1623" y="3421226"/>
                  <a:ext cx="706092" cy="56169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7513664" y="696487"/>
            <a:ext cx="831318" cy="579113"/>
            <a:chOff x="7513664" y="696487"/>
            <a:chExt cx="831318" cy="5791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/>
                <p:cNvSpPr txBox="1"/>
                <p:nvPr/>
              </p:nvSpPr>
              <p:spPr>
                <a:xfrm>
                  <a:off x="7513664" y="696487"/>
                  <a:ext cx="831318" cy="42126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100" b="1">
                            <a:solidFill>
                              <a:srgbClr val="92D050"/>
                            </a:solidFill>
                            <a:latin typeface="Cambria Math"/>
                          </a:rPr>
                          <m:t>𝐈</m:t>
                        </m:r>
                        <m:r>
                          <a:rPr lang="en-US" sz="2100" b="1">
                            <a:solidFill>
                              <a:srgbClr val="92D050"/>
                            </a:solidFill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sz="2100" b="1" i="1">
                                <a:solidFill>
                                  <a:srgbClr val="92D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00" i="1">
                                <a:solidFill>
                                  <a:srgbClr val="92D05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100" b="1">
                                <a:solidFill>
                                  <a:srgbClr val="92D050"/>
                                </a:solidFill>
                                <a:latin typeface="Cambria Math"/>
                              </a:rPr>
                              <m:t>𝐁</m:t>
                            </m:r>
                          </m:sup>
                        </m:sSup>
                        <m:r>
                          <a:rPr lang="en-US" sz="2100" b="1">
                            <a:solidFill>
                              <a:srgbClr val="92D05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100" b="1" dirty="0">
                    <a:solidFill>
                      <a:srgbClr val="92D050"/>
                    </a:solidFill>
                  </a:endParaRPr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13664" y="696487"/>
                  <a:ext cx="831318" cy="42126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73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Rectangle 78"/>
            <p:cNvSpPr/>
            <p:nvPr/>
          </p:nvSpPr>
          <p:spPr>
            <a:xfrm>
              <a:off x="7810446" y="1161300"/>
              <a:ext cx="114300" cy="1143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853966" y="1657350"/>
            <a:ext cx="2514137" cy="1270236"/>
            <a:chOff x="1853966" y="1657350"/>
            <a:chExt cx="2514137" cy="1270236"/>
          </a:xfrm>
        </p:grpSpPr>
        <p:cxnSp>
          <p:nvCxnSpPr>
            <p:cNvPr id="65" name="Straight Arrow Connector 64"/>
            <p:cNvCxnSpPr>
              <a:stCxn id="63" idx="4"/>
              <a:endCxn id="64" idx="0"/>
            </p:cNvCxnSpPr>
            <p:nvPr/>
          </p:nvCxnSpPr>
          <p:spPr>
            <a:xfrm>
              <a:off x="2519749" y="1657350"/>
              <a:ext cx="0" cy="353463"/>
            </a:xfrm>
            <a:prstGeom prst="straightConnector1">
              <a:avLst/>
            </a:prstGeom>
            <a:ln w="635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>
              <a:stCxn id="68" idx="6"/>
              <a:endCxn id="64" idx="2"/>
            </p:cNvCxnSpPr>
            <p:nvPr/>
          </p:nvCxnSpPr>
          <p:spPr>
            <a:xfrm>
              <a:off x="1853966" y="2251995"/>
              <a:ext cx="424601" cy="0"/>
            </a:xfrm>
            <a:prstGeom prst="straightConnector1">
              <a:avLst/>
            </a:prstGeom>
            <a:ln w="635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67" idx="7"/>
              <a:endCxn id="64" idx="3"/>
            </p:cNvCxnSpPr>
            <p:nvPr/>
          </p:nvCxnSpPr>
          <p:spPr>
            <a:xfrm flipV="1">
              <a:off x="2001437" y="2422537"/>
              <a:ext cx="347770" cy="440012"/>
            </a:xfrm>
            <a:prstGeom prst="straightConnector1">
              <a:avLst/>
            </a:prstGeom>
            <a:ln w="635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>
              <a:stCxn id="70" idx="0"/>
              <a:endCxn id="64" idx="4"/>
            </p:cNvCxnSpPr>
            <p:nvPr/>
          </p:nvCxnSpPr>
          <p:spPr>
            <a:xfrm flipV="1">
              <a:off x="2513175" y="2493177"/>
              <a:ext cx="6574" cy="434409"/>
            </a:xfrm>
            <a:prstGeom prst="straightConnector1">
              <a:avLst/>
            </a:prstGeom>
            <a:ln w="635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" name="Group 1"/>
            <p:cNvGrpSpPr/>
            <p:nvPr/>
          </p:nvGrpSpPr>
          <p:grpSpPr>
            <a:xfrm>
              <a:off x="2278567" y="2010813"/>
              <a:ext cx="2089536" cy="482364"/>
              <a:chOff x="2278567" y="2010813"/>
              <a:chExt cx="2089536" cy="48236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Oval 63"/>
                  <p:cNvSpPr/>
                  <p:nvPr/>
                </p:nvSpPr>
                <p:spPr>
                  <a:xfrm>
                    <a:off x="2278567" y="2010813"/>
                    <a:ext cx="482364" cy="482364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57150"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>
                              <a:latin typeface="Cambria Math"/>
                            </a:rPr>
                            <m:t> </m:t>
                          </m:r>
                          <m:r>
                            <a:rPr lang="en-US" sz="2400" b="1">
                              <a:latin typeface="Cambria Math"/>
                            </a:rPr>
                            <m:t>𝐁</m:t>
                          </m:r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64" name="Oval 6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78567" y="2010813"/>
                    <a:ext cx="482364" cy="482364"/>
                  </a:xfrm>
                  <a:prstGeom prst="ellipse">
                    <a:avLst/>
                  </a:prstGeom>
                  <a:blipFill rotWithShape="0">
                    <a:blip r:embed="rId12"/>
                    <a:stretch>
                      <a:fillRect/>
                    </a:stretch>
                  </a:blipFill>
                  <a:ln w="57150"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5" name="Rectangle 94"/>
                  <p:cNvSpPr/>
                  <p:nvPr/>
                </p:nvSpPr>
                <p:spPr>
                  <a:xfrm>
                    <a:off x="2914500" y="2070982"/>
                    <a:ext cx="1453603" cy="37459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800" b="1">
                              <a:latin typeface="Cambria Math"/>
                            </a:rPr>
                            <m:t>𝐁</m:t>
                          </m:r>
                          <m:r>
                            <a:rPr lang="en-US" sz="1800" b="1">
                              <a:latin typeface="Cambria Math"/>
                            </a:rPr>
                            <m:t>={</m:t>
                          </m:r>
                          <m:sSup>
                            <m:sSup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1">
                                  <a:latin typeface="Cambria Math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en-US" sz="1800" b="1">
                                  <a:latin typeface="Cambria Math"/>
                                </a:rPr>
                                <m:t>𝐁</m:t>
                              </m:r>
                            </m:sup>
                          </m:sSup>
                          <m:r>
                            <a:rPr lang="en-US" sz="1800" b="1">
                              <a:latin typeface="Cambria Math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sz="1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1800" b="1">
                                  <a:latin typeface="Cambria Math"/>
                                </a:rPr>
                                <m:t>𝐁</m:t>
                              </m:r>
                            </m:sup>
                          </m:sSup>
                          <m:r>
                            <a:rPr lang="en-US" sz="1800" b="1">
                              <a:latin typeface="Cambria Math"/>
                            </a:rPr>
                            <m:t>}</m:t>
                          </m:r>
                        </m:oMath>
                      </m:oMathPara>
                    </a14:m>
                    <a:endParaRPr lang="en-US" sz="1800" dirty="0"/>
                  </a:p>
                </p:txBody>
              </p:sp>
            </mc:Choice>
            <mc:Fallback xmlns="">
              <p:sp>
                <p:nvSpPr>
                  <p:cNvPr id="95" name="Rectangle 9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14500" y="2070982"/>
                    <a:ext cx="1453603" cy="374590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 b="-1639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Rectangle 95"/>
              <p:cNvSpPr/>
              <p:nvPr/>
            </p:nvSpPr>
            <p:spPr>
              <a:xfrm>
                <a:off x="1240807" y="4248150"/>
                <a:ext cx="28575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>
                        <a:latin typeface="Cambria Math"/>
                      </a:rPr>
                      <m:t>𝐎</m:t>
                    </m:r>
                  </m:oMath>
                </a14:m>
                <a:r>
                  <a:rPr lang="en-US" sz="2400" dirty="0"/>
                  <a:t>: </a:t>
                </a:r>
                <a:r>
                  <a:rPr lang="en-US" sz="2100" dirty="0"/>
                  <a:t>balloon order index</a:t>
                </a:r>
              </a:p>
            </p:txBody>
          </p:sp>
        </mc:Choice>
        <mc:Fallback xmlns="">
          <p:sp>
            <p:nvSpPr>
              <p:cNvPr id="96" name="Rectangle 9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807" y="4248150"/>
                <a:ext cx="2857500" cy="461665"/>
              </a:xfrm>
              <a:prstGeom prst="rect">
                <a:avLst/>
              </a:prstGeom>
              <a:blipFill rotWithShape="0">
                <a:blip r:embed="rId14"/>
                <a:stretch>
                  <a:fillRect l="-641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Rectangle 96"/>
              <p:cNvSpPr/>
              <p:nvPr/>
            </p:nvSpPr>
            <p:spPr>
              <a:xfrm>
                <a:off x="1240807" y="3779945"/>
                <a:ext cx="2857500" cy="4682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>
                            <a:latin typeface="Cambria Math"/>
                          </a:rPr>
                          <m:t>𝐭</m:t>
                        </m:r>
                      </m:e>
                      <m:sup>
                        <m:r>
                          <a:rPr lang="en-US" sz="2400" b="1">
                            <a:latin typeface="Cambria Math"/>
                          </a:rPr>
                          <m:t>𝐁</m:t>
                        </m:r>
                      </m:sup>
                    </m:sSup>
                  </m:oMath>
                </a14:m>
                <a:r>
                  <a:rPr lang="en-US" sz="2400" dirty="0"/>
                  <a:t>: </a:t>
                </a:r>
                <a:r>
                  <a:rPr lang="en-US" sz="2100" dirty="0"/>
                  <a:t>control point index</a:t>
                </a:r>
              </a:p>
            </p:txBody>
          </p:sp>
        </mc:Choice>
        <mc:Fallback xmlns="">
          <p:sp>
            <p:nvSpPr>
              <p:cNvPr id="97" name="Rectangle 9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807" y="3779945"/>
                <a:ext cx="2857500" cy="468205"/>
              </a:xfrm>
              <a:prstGeom prst="rect">
                <a:avLst/>
              </a:prstGeom>
              <a:blipFill rotWithShape="0">
                <a:blip r:embed="rId15"/>
                <a:stretch>
                  <a:fillRect l="-214" t="-9091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208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8" grpId="0" animBg="1"/>
      <p:bldP spid="67" grpId="0" animBg="1"/>
      <p:bldP spid="70" grpId="0" animBg="1"/>
      <p:bldP spid="74" grpId="0" animBg="1"/>
      <p:bldP spid="96" grpId="0"/>
      <p:bldP spid="9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770918" y="1915597"/>
            <a:ext cx="3006953" cy="1155680"/>
            <a:chOff x="2770918" y="1915597"/>
            <a:chExt cx="3006953" cy="1155680"/>
          </a:xfrm>
        </p:grpSpPr>
        <p:sp>
          <p:nvSpPr>
            <p:cNvPr id="35" name="Rounded Rectangle 34"/>
            <p:cNvSpPr/>
            <p:nvPr/>
          </p:nvSpPr>
          <p:spPr>
            <a:xfrm>
              <a:off x="3373285" y="2313504"/>
              <a:ext cx="2404586" cy="601147"/>
            </a:xfrm>
            <a:prstGeom prst="round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Subject Placement</a:t>
              </a:r>
            </a:p>
          </p:txBody>
        </p:sp>
        <p:cxnSp>
          <p:nvCxnSpPr>
            <p:cNvPr id="38" name="Straight Arrow Connector 37"/>
            <p:cNvCxnSpPr>
              <a:stCxn id="34" idx="2"/>
              <a:endCxn id="35" idx="0"/>
            </p:cNvCxnSpPr>
            <p:nvPr/>
          </p:nvCxnSpPr>
          <p:spPr>
            <a:xfrm>
              <a:off x="4575578" y="1915597"/>
              <a:ext cx="0" cy="39790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33" idx="3"/>
              <a:endCxn id="35" idx="1"/>
            </p:cNvCxnSpPr>
            <p:nvPr/>
          </p:nvCxnSpPr>
          <p:spPr>
            <a:xfrm flipV="1">
              <a:off x="2770918" y="2614077"/>
              <a:ext cx="602367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2770918" y="2914650"/>
            <a:ext cx="3006953" cy="1001197"/>
            <a:chOff x="2770918" y="2914650"/>
            <a:chExt cx="3006953" cy="1001197"/>
          </a:xfrm>
        </p:grpSpPr>
        <p:sp>
          <p:nvSpPr>
            <p:cNvPr id="36" name="Rounded Rectangle 35"/>
            <p:cNvSpPr/>
            <p:nvPr/>
          </p:nvSpPr>
          <p:spPr>
            <a:xfrm>
              <a:off x="3373285" y="3314700"/>
              <a:ext cx="2404586" cy="601147"/>
            </a:xfrm>
            <a:prstGeom prst="round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Balloon Placement</a:t>
              </a:r>
            </a:p>
          </p:txBody>
        </p:sp>
        <p:cxnSp>
          <p:nvCxnSpPr>
            <p:cNvPr id="39" name="Straight Arrow Connector 38"/>
            <p:cNvCxnSpPr>
              <a:stCxn id="35" idx="2"/>
              <a:endCxn id="36" idx="0"/>
            </p:cNvCxnSpPr>
            <p:nvPr/>
          </p:nvCxnSpPr>
          <p:spPr>
            <a:xfrm>
              <a:off x="4575578" y="2914650"/>
              <a:ext cx="0" cy="40005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33" idx="3"/>
              <a:endCxn id="36" idx="1"/>
            </p:cNvCxnSpPr>
            <p:nvPr/>
          </p:nvCxnSpPr>
          <p:spPr>
            <a:xfrm>
              <a:off x="2770918" y="3071277"/>
              <a:ext cx="602367" cy="54399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5777871" y="2614077"/>
            <a:ext cx="2737479" cy="1001197"/>
            <a:chOff x="5777871" y="2614077"/>
            <a:chExt cx="2737479" cy="1001197"/>
          </a:xfrm>
        </p:grpSpPr>
        <p:sp>
          <p:nvSpPr>
            <p:cNvPr id="37" name="Rounded Rectangle 36"/>
            <p:cNvSpPr/>
            <p:nvPr/>
          </p:nvSpPr>
          <p:spPr>
            <a:xfrm>
              <a:off x="6329362" y="2770704"/>
              <a:ext cx="2185988" cy="601147"/>
            </a:xfrm>
            <a:prstGeom prst="roundRect">
              <a:avLst/>
            </a:prstGeom>
            <a:noFill/>
            <a:ln w="5715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rgbClr val="FF6600"/>
                  </a:solidFill>
                </a:rPr>
                <a:t>Viewer Attention</a:t>
              </a:r>
            </a:p>
            <a:p>
              <a:pPr algn="ctr"/>
              <a:r>
                <a:rPr lang="en-US" sz="2100" dirty="0">
                  <a:solidFill>
                    <a:srgbClr val="FF6600"/>
                  </a:solidFill>
                </a:rPr>
                <a:t>(</a:t>
              </a:r>
              <a:r>
                <a:rPr lang="en-US" sz="2100" i="1" dirty="0">
                  <a:solidFill>
                    <a:srgbClr val="FF6600"/>
                  </a:solidFill>
                </a:rPr>
                <a:t>eye-gaze path</a:t>
              </a:r>
              <a:r>
                <a:rPr lang="en-US" sz="2100" dirty="0">
                  <a:solidFill>
                    <a:srgbClr val="FF6600"/>
                  </a:solidFill>
                </a:rPr>
                <a:t>)</a:t>
              </a:r>
            </a:p>
          </p:txBody>
        </p:sp>
        <p:cxnSp>
          <p:nvCxnSpPr>
            <p:cNvPr id="57" name="Straight Arrow Connector 56"/>
            <p:cNvCxnSpPr>
              <a:stCxn id="36" idx="3"/>
              <a:endCxn id="37" idx="1"/>
            </p:cNvCxnSpPr>
            <p:nvPr/>
          </p:nvCxnSpPr>
          <p:spPr>
            <a:xfrm flipV="1">
              <a:off x="5777871" y="3071277"/>
              <a:ext cx="551492" cy="54399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35" idx="3"/>
              <a:endCxn id="37" idx="1"/>
            </p:cNvCxnSpPr>
            <p:nvPr/>
          </p:nvCxnSpPr>
          <p:spPr>
            <a:xfrm>
              <a:off x="5777871" y="2614077"/>
              <a:ext cx="551492" cy="4572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2770918" y="1314450"/>
            <a:ext cx="3006953" cy="601147"/>
            <a:chOff x="2770918" y="1314450"/>
            <a:chExt cx="3006953" cy="601147"/>
          </a:xfrm>
        </p:grpSpPr>
        <p:sp>
          <p:nvSpPr>
            <p:cNvPr id="34" name="Rounded Rectangle 33"/>
            <p:cNvSpPr/>
            <p:nvPr/>
          </p:nvSpPr>
          <p:spPr>
            <a:xfrm>
              <a:off x="3373285" y="1314450"/>
              <a:ext cx="2404586" cy="601147"/>
            </a:xfrm>
            <a:prstGeom prst="round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Local Composition </a:t>
              </a:r>
            </a:p>
            <a:p>
              <a:pPr algn="ctr"/>
              <a:r>
                <a:rPr lang="en-US" sz="2100" dirty="0">
                  <a:solidFill>
                    <a:schemeClr val="tx1"/>
                  </a:solidFill>
                </a:rPr>
                <a:t>in Panel</a:t>
              </a:r>
            </a:p>
          </p:txBody>
        </p:sp>
        <p:cxnSp>
          <p:nvCxnSpPr>
            <p:cNvPr id="59" name="Straight Arrow Connector 58"/>
            <p:cNvCxnSpPr>
              <a:stCxn id="58" idx="3"/>
              <a:endCxn id="34" idx="1"/>
            </p:cNvCxnSpPr>
            <p:nvPr/>
          </p:nvCxnSpPr>
          <p:spPr>
            <a:xfrm flipV="1">
              <a:off x="2770918" y="1615024"/>
              <a:ext cx="602367" cy="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Rounded Rectangle 57"/>
          <p:cNvSpPr/>
          <p:nvPr/>
        </p:nvSpPr>
        <p:spPr>
          <a:xfrm>
            <a:off x="630471" y="1341776"/>
            <a:ext cx="2140447" cy="546497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</a:rPr>
              <a:t>Panel Properties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28650" y="2770704"/>
            <a:ext cx="2142268" cy="601147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/>
                </a:solidFill>
              </a:rPr>
              <a:t>Artist’s Guiding Path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134282" y="154885"/>
            <a:ext cx="487543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>
                <a:solidFill>
                  <a:srgbClr val="FF6600"/>
                </a:solidFill>
              </a:rPr>
              <a:t>Probabilistic </a:t>
            </a:r>
            <a:r>
              <a:rPr lang="en-US" sz="3000" b="1" dirty="0">
                <a:solidFill>
                  <a:srgbClr val="FF6600"/>
                </a:solidFill>
              </a:rPr>
              <a:t>Graphical Model</a:t>
            </a:r>
          </a:p>
        </p:txBody>
      </p:sp>
    </p:spTree>
    <p:extLst>
      <p:ext uri="{BB962C8B-B14F-4D97-AF65-F5344CB8AC3E}">
        <p14:creationId xmlns:p14="http://schemas.microsoft.com/office/powerpoint/2010/main" val="27378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136727" y="154885"/>
            <a:ext cx="291554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6600"/>
                </a:solidFill>
              </a:rPr>
              <a:t>Viewer Attention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Oval 98"/>
              <p:cNvSpPr/>
              <p:nvPr/>
            </p:nvSpPr>
            <p:spPr>
              <a:xfrm>
                <a:off x="1752600" y="1219377"/>
                <a:ext cx="482364" cy="48236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571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 </m:t>
                      </m:r>
                      <m:r>
                        <a:rPr lang="en-US" sz="2400" b="1">
                          <a:latin typeface="Cambria Math"/>
                        </a:rPr>
                        <m:t>𝐒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99" name="Oval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1219377"/>
                <a:ext cx="482364" cy="482364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Oval 99"/>
              <p:cNvSpPr/>
              <p:nvPr/>
            </p:nvSpPr>
            <p:spPr>
              <a:xfrm>
                <a:off x="2057400" y="2013186"/>
                <a:ext cx="482364" cy="48236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571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>
                          <a:latin typeface="Cambria Math"/>
                        </a:rPr>
                        <m:t> </m:t>
                      </m:r>
                      <m:r>
                        <a:rPr lang="en-US" sz="2400" b="1">
                          <a:latin typeface="Cambria Math"/>
                        </a:rPr>
                        <m:t>𝐁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00" name="Oval 9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2013186"/>
                <a:ext cx="482364" cy="482364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5715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2234964" y="1219377"/>
            <a:ext cx="1142019" cy="864450"/>
            <a:chOff x="2234964" y="1219377"/>
            <a:chExt cx="1142019" cy="8644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Oval 100"/>
                <p:cNvSpPr/>
                <p:nvPr/>
              </p:nvSpPr>
              <p:spPr>
                <a:xfrm>
                  <a:off x="2894619" y="1219377"/>
                  <a:ext cx="482364" cy="482364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57150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>
                            <a:latin typeface="Cambria Math"/>
                          </a:rPr>
                          <m:t> </m:t>
                        </m:r>
                        <m:r>
                          <a:rPr lang="en-US" sz="2400" b="1">
                            <a:latin typeface="Cambria Math"/>
                          </a:rPr>
                          <m:t>𝐔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01" name="Oval 10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94619" y="1219377"/>
                  <a:ext cx="482364" cy="482364"/>
                </a:xfrm>
                <a:prstGeom prst="ellipse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 w="5715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2" name="Straight Arrow Connector 101"/>
            <p:cNvCxnSpPr>
              <a:stCxn id="99" idx="6"/>
              <a:endCxn id="101" idx="2"/>
            </p:cNvCxnSpPr>
            <p:nvPr/>
          </p:nvCxnSpPr>
          <p:spPr>
            <a:xfrm>
              <a:off x="2234964" y="1460559"/>
              <a:ext cx="659655" cy="0"/>
            </a:xfrm>
            <a:prstGeom prst="straightConnector1">
              <a:avLst/>
            </a:prstGeom>
            <a:ln w="635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>
              <a:stCxn id="100" idx="7"/>
              <a:endCxn id="101" idx="3"/>
            </p:cNvCxnSpPr>
            <p:nvPr/>
          </p:nvCxnSpPr>
          <p:spPr>
            <a:xfrm flipV="1">
              <a:off x="2469123" y="1631100"/>
              <a:ext cx="496137" cy="452727"/>
            </a:xfrm>
            <a:prstGeom prst="straightConnector1">
              <a:avLst/>
            </a:prstGeom>
            <a:ln w="6350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/>
          <p:cNvGrpSpPr/>
          <p:nvPr/>
        </p:nvGrpSpPr>
        <p:grpSpPr>
          <a:xfrm>
            <a:off x="5486400" y="1188900"/>
            <a:ext cx="2800350" cy="3543300"/>
            <a:chOff x="4114800" y="838200"/>
            <a:chExt cx="3733800" cy="4724400"/>
          </a:xfrm>
        </p:grpSpPr>
        <p:grpSp>
          <p:nvGrpSpPr>
            <p:cNvPr id="120" name="Group 119"/>
            <p:cNvGrpSpPr/>
            <p:nvPr/>
          </p:nvGrpSpPr>
          <p:grpSpPr>
            <a:xfrm>
              <a:off x="4114800" y="838200"/>
              <a:ext cx="3733800" cy="4724400"/>
              <a:chOff x="2438400" y="914400"/>
              <a:chExt cx="3733800" cy="4724400"/>
            </a:xfrm>
          </p:grpSpPr>
          <p:sp>
            <p:nvSpPr>
              <p:cNvPr id="122" name="Rectangle 121"/>
              <p:cNvSpPr/>
              <p:nvPr/>
            </p:nvSpPr>
            <p:spPr>
              <a:xfrm>
                <a:off x="2438400" y="914400"/>
                <a:ext cx="3733800" cy="4724400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cxnSp>
            <p:nvCxnSpPr>
              <p:cNvPr id="123" name="Straight Connector 122"/>
              <p:cNvCxnSpPr/>
              <p:nvPr/>
            </p:nvCxnSpPr>
            <p:spPr>
              <a:xfrm>
                <a:off x="2438400" y="3733800"/>
                <a:ext cx="373380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1" name="Straight Connector 120"/>
            <p:cNvCxnSpPr/>
            <p:nvPr/>
          </p:nvCxnSpPr>
          <p:spPr>
            <a:xfrm>
              <a:off x="5997808" y="3657600"/>
              <a:ext cx="0" cy="1905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oup 105"/>
          <p:cNvGrpSpPr/>
          <p:nvPr/>
        </p:nvGrpSpPr>
        <p:grpSpPr>
          <a:xfrm>
            <a:off x="6103769" y="2185955"/>
            <a:ext cx="1028700" cy="1028700"/>
            <a:chOff x="3980256" y="3274541"/>
            <a:chExt cx="1371600" cy="1371600"/>
          </a:xfrm>
        </p:grpSpPr>
        <p:sp>
          <p:nvSpPr>
            <p:cNvPr id="115" name="Rectangle 114"/>
            <p:cNvSpPr/>
            <p:nvPr/>
          </p:nvSpPr>
          <p:spPr>
            <a:xfrm>
              <a:off x="4589856" y="3884141"/>
              <a:ext cx="152400" cy="152400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TextBox 115"/>
                <p:cNvSpPr txBox="1"/>
                <p:nvPr/>
              </p:nvSpPr>
              <p:spPr>
                <a:xfrm>
                  <a:off x="4135696" y="3490341"/>
                  <a:ext cx="454160" cy="5636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100" b="1" i="1">
                                <a:solidFill>
                                  <a:srgbClr val="00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00" b="1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𝐱</m:t>
                            </m:r>
                          </m:e>
                          <m:sup>
                            <m:r>
                              <a:rPr lang="en-US" sz="2100" b="1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𝐒</m:t>
                            </m:r>
                          </m:sup>
                        </m:sSup>
                      </m:oMath>
                    </m:oMathPara>
                  </a14:m>
                  <a:endParaRPr lang="en-US" sz="2100" b="1" dirty="0">
                    <a:solidFill>
                      <a:srgbClr val="00FFFF"/>
                    </a:solidFill>
                  </a:endParaRPr>
                </a:p>
              </p:txBody>
            </p:sp>
          </mc:Choice>
          <mc:Fallback xmlns="">
            <p:sp>
              <p:nvSpPr>
                <p:cNvPr id="116" name="TextBox 1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5696" y="3490341"/>
                  <a:ext cx="454160" cy="563659"/>
                </a:xfrm>
                <a:prstGeom prst="rect">
                  <a:avLst/>
                </a:prstGeom>
                <a:blipFill rotWithShape="0">
                  <a:blip r:embed="rId37"/>
                  <a:stretch>
                    <a:fillRect r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7" name="Oval 116"/>
            <p:cNvSpPr/>
            <p:nvPr/>
          </p:nvSpPr>
          <p:spPr>
            <a:xfrm>
              <a:off x="3980256" y="3274541"/>
              <a:ext cx="1371600" cy="1371600"/>
            </a:xfrm>
            <a:prstGeom prst="ellipse">
              <a:avLst/>
            </a:prstGeom>
            <a:noFill/>
            <a:ln w="38100">
              <a:solidFill>
                <a:srgbClr val="00FF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cxnSp>
          <p:nvCxnSpPr>
            <p:cNvPr id="118" name="Straight Arrow Connector 117"/>
            <p:cNvCxnSpPr>
              <a:stCxn id="115" idx="2"/>
              <a:endCxn id="117" idx="4"/>
            </p:cNvCxnSpPr>
            <p:nvPr/>
          </p:nvCxnSpPr>
          <p:spPr>
            <a:xfrm>
              <a:off x="4666056" y="4036541"/>
              <a:ext cx="0" cy="609600"/>
            </a:xfrm>
            <a:prstGeom prst="straightConnector1">
              <a:avLst/>
            </a:prstGeom>
            <a:ln w="28575">
              <a:solidFill>
                <a:srgbClr val="00FF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9" name="Rectangle 118"/>
                <p:cNvSpPr/>
                <p:nvPr/>
              </p:nvSpPr>
              <p:spPr>
                <a:xfrm>
                  <a:off x="4147699" y="4059168"/>
                  <a:ext cx="442159" cy="56417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100" i="1">
                                <a:solidFill>
                                  <a:srgbClr val="00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00" i="1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2100">
                                <a:solidFill>
                                  <a:srgbClr val="00FFFF"/>
                                </a:solidFill>
                                <a:latin typeface="Cambria Math"/>
                              </a:rPr>
                              <m:t>S</m:t>
                            </m:r>
                          </m:sup>
                        </m:sSup>
                      </m:oMath>
                    </m:oMathPara>
                  </a14:m>
                  <a:endParaRPr lang="en-US" sz="2100" dirty="0">
                    <a:solidFill>
                      <a:srgbClr val="00FFFF"/>
                    </a:solidFill>
                  </a:endParaRPr>
                </a:p>
              </p:txBody>
            </p:sp>
          </mc:Choice>
          <mc:Fallback xmlns="">
            <p:sp>
              <p:nvSpPr>
                <p:cNvPr id="119" name="Rectangle 1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7699" y="4059168"/>
                  <a:ext cx="442159" cy="564172"/>
                </a:xfrm>
                <a:prstGeom prst="rect">
                  <a:avLst/>
                </a:prstGeom>
                <a:blipFill rotWithShape="0">
                  <a:blip r:embed="rId38"/>
                  <a:stretch>
                    <a:fillRect r="-240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7" name="Group 106"/>
          <p:cNvGrpSpPr/>
          <p:nvPr/>
        </p:nvGrpSpPr>
        <p:grpSpPr>
          <a:xfrm>
            <a:off x="7185007" y="1293600"/>
            <a:ext cx="821741" cy="800100"/>
            <a:chOff x="2753895" y="2904547"/>
            <a:chExt cx="1095655" cy="1066800"/>
          </a:xfrm>
        </p:grpSpPr>
        <p:sp>
          <p:nvSpPr>
            <p:cNvPr id="110" name="Oval 109"/>
            <p:cNvSpPr/>
            <p:nvPr/>
          </p:nvSpPr>
          <p:spPr>
            <a:xfrm>
              <a:off x="2753895" y="2904547"/>
              <a:ext cx="1066800" cy="1066800"/>
            </a:xfrm>
            <a:prstGeom prst="ellipse">
              <a:avLst/>
            </a:prstGeom>
            <a:noFill/>
            <a:ln w="38100">
              <a:solidFill>
                <a:srgbClr val="FF66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3211095" y="3361747"/>
              <a:ext cx="152400" cy="152400"/>
            </a:xfrm>
            <a:prstGeom prst="rect">
              <a:avLst/>
            </a:prstGeom>
            <a:solidFill>
              <a:srgbClr val="FF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/>
                <p:cNvSpPr txBox="1"/>
                <p:nvPr/>
              </p:nvSpPr>
              <p:spPr>
                <a:xfrm>
                  <a:off x="2832851" y="2982543"/>
                  <a:ext cx="453109" cy="5616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100" b="1" i="1">
                                <a:solidFill>
                                  <a:srgbClr val="FF6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00" b="1">
                                <a:solidFill>
                                  <a:srgbClr val="FF66FF"/>
                                </a:solidFill>
                                <a:latin typeface="Cambria Math"/>
                              </a:rPr>
                              <m:t>𝐱</m:t>
                            </m:r>
                          </m:e>
                          <m:sup>
                            <m:r>
                              <a:rPr lang="en-US" sz="2100" b="1">
                                <a:solidFill>
                                  <a:srgbClr val="FF66FF"/>
                                </a:solidFill>
                                <a:latin typeface="Cambria Math"/>
                              </a:rPr>
                              <m:t>𝐁</m:t>
                            </m:r>
                          </m:sup>
                        </m:sSup>
                      </m:oMath>
                    </m:oMathPara>
                  </a14:m>
                  <a:endParaRPr lang="en-US" sz="2100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12" name="TextBox 1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2851" y="2982543"/>
                  <a:ext cx="453109" cy="561692"/>
                </a:xfrm>
                <a:prstGeom prst="rect">
                  <a:avLst/>
                </a:prstGeom>
                <a:blipFill rotWithShape="0">
                  <a:blip r:embed="rId39"/>
                  <a:stretch>
                    <a:fillRect r="-2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3" name="Straight Arrow Connector 112"/>
            <p:cNvCxnSpPr>
              <a:stCxn id="111" idx="2"/>
              <a:endCxn id="110" idx="4"/>
            </p:cNvCxnSpPr>
            <p:nvPr/>
          </p:nvCxnSpPr>
          <p:spPr>
            <a:xfrm>
              <a:off x="3287295" y="3514147"/>
              <a:ext cx="0" cy="457200"/>
            </a:xfrm>
            <a:prstGeom prst="straightConnector1">
              <a:avLst/>
            </a:prstGeom>
            <a:ln w="28575">
              <a:solidFill>
                <a:srgbClr val="FF66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Rectangle 113"/>
                <p:cNvSpPr/>
                <p:nvPr/>
              </p:nvSpPr>
              <p:spPr>
                <a:xfrm>
                  <a:off x="3285960" y="3345462"/>
                  <a:ext cx="563590" cy="56169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100" b="1" i="1">
                                <a:solidFill>
                                  <a:srgbClr val="FF66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00" i="1">
                                <a:solidFill>
                                  <a:srgbClr val="FF66FF"/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100" b="1">
                                <a:solidFill>
                                  <a:srgbClr val="FF66FF"/>
                                </a:solidFill>
                                <a:latin typeface="Cambria Math"/>
                              </a:rPr>
                              <m:t>𝐁</m:t>
                            </m:r>
                          </m:sup>
                        </m:sSup>
                      </m:oMath>
                    </m:oMathPara>
                  </a14:m>
                  <a:endParaRPr lang="en-US" sz="2100" dirty="0"/>
                </a:p>
              </p:txBody>
            </p:sp>
          </mc:Choice>
          <mc:Fallback xmlns="">
            <p:sp>
              <p:nvSpPr>
                <p:cNvPr id="114" name="Rectangle 1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5960" y="3345462"/>
                  <a:ext cx="563590" cy="561692"/>
                </a:xfrm>
                <a:prstGeom prst="rect">
                  <a:avLst/>
                </a:prstGeom>
                <a:blipFill rotWithShape="0">
                  <a:blip r:embed="rId40"/>
                  <a:stretch>
                    <a:fillRect r="-14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/>
          <p:cNvGrpSpPr/>
          <p:nvPr/>
        </p:nvGrpSpPr>
        <p:grpSpPr>
          <a:xfrm>
            <a:off x="6828295" y="1805985"/>
            <a:ext cx="546417" cy="566265"/>
            <a:chOff x="6828295" y="1805985"/>
            <a:chExt cx="546417" cy="566265"/>
          </a:xfrm>
        </p:grpSpPr>
        <p:cxnSp>
          <p:nvCxnSpPr>
            <p:cNvPr id="108" name="Straight Arrow Connector 107"/>
            <p:cNvCxnSpPr/>
            <p:nvPr/>
          </p:nvCxnSpPr>
          <p:spPr>
            <a:xfrm flipH="1">
              <a:off x="6995302" y="1999660"/>
              <a:ext cx="379410" cy="372590"/>
            </a:xfrm>
            <a:prstGeom prst="straightConnector1">
              <a:avLst/>
            </a:prstGeom>
            <a:ln w="50800">
              <a:solidFill>
                <a:srgbClr val="FFC000"/>
              </a:solidFill>
              <a:headEnd type="stealth" w="med" len="med"/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Rectangle 108"/>
                <p:cNvSpPr/>
                <p:nvPr/>
              </p:nvSpPr>
              <p:spPr>
                <a:xfrm>
                  <a:off x="6828295" y="1805985"/>
                  <a:ext cx="431528" cy="41549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100" b="1" i="0" smtClean="0">
                            <a:latin typeface="Cambria Math" panose="02040503050406030204" pitchFamily="18" charset="0"/>
                          </a:rPr>
                          <m:t>𝐔</m:t>
                        </m:r>
                      </m:oMath>
                    </m:oMathPara>
                  </a14:m>
                  <a:endParaRPr lang="en-US" sz="2100" b="1" dirty="0"/>
                </a:p>
              </p:txBody>
            </p:sp>
          </mc:Choice>
          <mc:Fallback xmlns="">
            <p:sp>
              <p:nvSpPr>
                <p:cNvPr id="109" name="Rectangle 10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28295" y="1805985"/>
                  <a:ext cx="431528" cy="415498"/>
                </a:xfrm>
                <a:prstGeom prst="rect">
                  <a:avLst/>
                </a:prstGeom>
                <a:blipFill rotWithShape="0">
                  <a:blip r:embed="rId4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Rectangle 123"/>
              <p:cNvSpPr/>
              <p:nvPr/>
            </p:nvSpPr>
            <p:spPr>
              <a:xfrm>
                <a:off x="926491" y="3303450"/>
                <a:ext cx="35814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smtClean="0">
                        <a:latin typeface="Cambria Math" panose="02040503050406030204" pitchFamily="18" charset="0"/>
                      </a:rPr>
                      <m:t>𝐔</m:t>
                    </m:r>
                  </m:oMath>
                </a14:m>
                <a:r>
                  <a:rPr lang="en-US" sz="2400" dirty="0" smtClean="0"/>
                  <a:t>: </a:t>
                </a:r>
                <a:r>
                  <a:rPr lang="en-US" sz="2100" dirty="0"/>
                  <a:t>viewer attention transition</a:t>
                </a:r>
              </a:p>
            </p:txBody>
          </p:sp>
        </mc:Choice>
        <mc:Fallback xmlns="">
          <p:sp>
            <p:nvSpPr>
              <p:cNvPr id="124" name="Rectangle 1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491" y="3303450"/>
                <a:ext cx="3581400" cy="461665"/>
              </a:xfrm>
              <a:prstGeom prst="rect">
                <a:avLst/>
              </a:prstGeom>
              <a:blipFill rotWithShape="0">
                <a:blip r:embed="rId42"/>
                <a:stretch>
                  <a:fillRect l="-511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365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171329" y="154885"/>
            <a:ext cx="284795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6600"/>
                </a:solidFill>
              </a:rPr>
              <a:t>Complete Model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125" y="895350"/>
            <a:ext cx="4817751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00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49671" y="2190877"/>
            <a:ext cx="8290475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b="1" dirty="0">
                <a:solidFill>
                  <a:srgbClr val="FF6600"/>
                </a:solidFill>
              </a:rPr>
              <a:t>Interactive Composition Synthesis</a:t>
            </a:r>
          </a:p>
        </p:txBody>
      </p:sp>
    </p:spTree>
    <p:extLst>
      <p:ext uri="{BB962C8B-B14F-4D97-AF65-F5344CB8AC3E}">
        <p14:creationId xmlns:p14="http://schemas.microsoft.com/office/powerpoint/2010/main" val="2578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9703" y="154885"/>
            <a:ext cx="558787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6600"/>
                </a:solidFill>
              </a:rPr>
              <a:t>Interactive Composition Synthesis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7200" y="967085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Generate a </a:t>
            </a:r>
            <a:r>
              <a:rPr lang="en-US" sz="2400" dirty="0"/>
              <a:t>composition, subject to user-specified semantics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457200" y="417195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Layout Generation + Composition Synthesis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17102" y="1735476"/>
            <a:ext cx="3759288" cy="1605711"/>
            <a:chOff x="304800" y="1714625"/>
            <a:chExt cx="3759288" cy="1605711"/>
          </a:xfrm>
        </p:grpSpPr>
        <p:grpSp>
          <p:nvGrpSpPr>
            <p:cNvPr id="155" name="Group 154"/>
            <p:cNvGrpSpPr/>
            <p:nvPr/>
          </p:nvGrpSpPr>
          <p:grpSpPr>
            <a:xfrm>
              <a:off x="1242277" y="1714625"/>
              <a:ext cx="2821811" cy="892905"/>
              <a:chOff x="1295400" y="2438736"/>
              <a:chExt cx="3762414" cy="1190540"/>
            </a:xfrm>
          </p:grpSpPr>
          <p:grpSp>
            <p:nvGrpSpPr>
              <p:cNvPr id="105" name="Group 104"/>
              <p:cNvGrpSpPr/>
              <p:nvPr/>
            </p:nvGrpSpPr>
            <p:grpSpPr>
              <a:xfrm>
                <a:off x="1295400" y="2438736"/>
                <a:ext cx="3762414" cy="1190540"/>
                <a:chOff x="2206272" y="523219"/>
                <a:chExt cx="3762414" cy="1190540"/>
              </a:xfrm>
            </p:grpSpPr>
            <p:sp>
              <p:nvSpPr>
                <p:cNvPr id="106" name="Rounded Rectangle 105"/>
                <p:cNvSpPr/>
                <p:nvPr/>
              </p:nvSpPr>
              <p:spPr>
                <a:xfrm>
                  <a:off x="2206272" y="523219"/>
                  <a:ext cx="3754964" cy="1134477"/>
                </a:xfrm>
                <a:prstGeom prst="roundRect">
                  <a:avLst/>
                </a:prstGeom>
                <a:noFill/>
                <a:ln w="19050">
                  <a:solidFill>
                    <a:schemeClr val="tx1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07" name="TextBox 106"/>
                <p:cNvSpPr txBox="1"/>
                <p:nvPr/>
              </p:nvSpPr>
              <p:spPr>
                <a:xfrm>
                  <a:off x="3501670" y="557887"/>
                  <a:ext cx="2467016" cy="11558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450"/>
                    </a:spcAft>
                  </a:pPr>
                  <a:r>
                    <a:rPr lang="en-US" sz="1050" dirty="0"/>
                    <a:t>1.Rabbit, I came here for gold,</a:t>
                  </a:r>
                </a:p>
                <a:p>
                  <a:pPr>
                    <a:spcAft>
                      <a:spcPts val="450"/>
                    </a:spcAft>
                  </a:pPr>
                  <a:r>
                    <a:rPr lang="en-US" sz="1050" dirty="0"/>
                    <a:t>2. and I'm </a:t>
                  </a:r>
                  <a:r>
                    <a:rPr lang="en-US" sz="1050" dirty="0" err="1"/>
                    <a:t>gonna</a:t>
                  </a:r>
                  <a:r>
                    <a:rPr lang="en-US" sz="1050" dirty="0"/>
                    <a:t> get it!</a:t>
                  </a:r>
                </a:p>
                <a:p>
                  <a:pPr>
                    <a:spcAft>
                      <a:spcPts val="450"/>
                    </a:spcAft>
                  </a:pPr>
                  <a:r>
                    <a:rPr lang="en-US" sz="1050" dirty="0"/>
                    <a:t>3. I gotcha, you rabbit! I'll show you!</a:t>
                  </a:r>
                </a:p>
              </p:txBody>
            </p:sp>
          </p:grpSp>
          <p:pic>
            <p:nvPicPr>
              <p:cNvPr id="125" name="Picture 2" descr="C:\Users\abc\Desktop\The Wacky Wabbit\8\The Wacky Wabbit (1942).mp43570_af.pn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2987"/>
              <a:stretch/>
            </p:blipFill>
            <p:spPr bwMode="auto">
              <a:xfrm>
                <a:off x="1311670" y="2489952"/>
                <a:ext cx="1272636" cy="10447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56" name="Right Brace 155"/>
            <p:cNvSpPr/>
            <p:nvPr/>
          </p:nvSpPr>
          <p:spPr>
            <a:xfrm rot="5400000">
              <a:off x="2548683" y="1410120"/>
              <a:ext cx="208999" cy="2821810"/>
            </a:xfrm>
            <a:prstGeom prst="rightBrace">
              <a:avLst>
                <a:gd name="adj1" fmla="val 86306"/>
                <a:gd name="adj2" fmla="val 50000"/>
              </a:avLst>
            </a:prstGeom>
            <a:ln w="57150">
              <a:solidFill>
                <a:srgbClr val="00CC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13"/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304800" y="1941895"/>
              <a:ext cx="837089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/>
                <a:t>Input: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1833179" y="2951004"/>
              <a:ext cx="16439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subject &amp; script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239876" y="1631028"/>
            <a:ext cx="1376915" cy="2000572"/>
            <a:chOff x="4227574" y="1610177"/>
            <a:chExt cx="1376915" cy="2000572"/>
          </a:xfrm>
        </p:grpSpPr>
        <p:grpSp>
          <p:nvGrpSpPr>
            <p:cNvPr id="3" name="Group 2"/>
            <p:cNvGrpSpPr/>
            <p:nvPr/>
          </p:nvGrpSpPr>
          <p:grpSpPr>
            <a:xfrm>
              <a:off x="4283674" y="1610177"/>
              <a:ext cx="1005409" cy="812211"/>
              <a:chOff x="4283674" y="1610177"/>
              <a:chExt cx="1005409" cy="812211"/>
            </a:xfrm>
          </p:grpSpPr>
          <p:sp>
            <p:nvSpPr>
              <p:cNvPr id="109" name="TextBox 108"/>
              <p:cNvSpPr txBox="1"/>
              <p:nvPr/>
            </p:nvSpPr>
            <p:spPr>
              <a:xfrm>
                <a:off x="4286886" y="1610177"/>
                <a:ext cx="10021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solidFill>
                      <a:srgbClr val="FF0000"/>
                    </a:solidFill>
                  </a:rPr>
                  <a:t>Close-up</a:t>
                </a:r>
              </a:p>
            </p:txBody>
          </p:sp>
          <p:sp>
            <p:nvSpPr>
              <p:cNvPr id="150" name="Rectangle 149"/>
              <p:cNvSpPr/>
              <p:nvPr/>
            </p:nvSpPr>
            <p:spPr>
              <a:xfrm>
                <a:off x="4283674" y="2053056"/>
                <a:ext cx="55899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800" dirty="0">
                    <a:solidFill>
                      <a:schemeClr val="accent1"/>
                    </a:solidFill>
                  </a:rPr>
                  <a:t>Fast</a:t>
                </a: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4227574" y="2716524"/>
              <a:ext cx="1376915" cy="894225"/>
              <a:chOff x="4227574" y="2716524"/>
              <a:chExt cx="1376915" cy="894225"/>
            </a:xfrm>
          </p:grpSpPr>
          <p:sp>
            <p:nvSpPr>
              <p:cNvPr id="157" name="Right Brace 156"/>
              <p:cNvSpPr/>
              <p:nvPr/>
            </p:nvSpPr>
            <p:spPr>
              <a:xfrm rot="5400000">
                <a:off x="4723563" y="2334135"/>
                <a:ext cx="208999" cy="973777"/>
              </a:xfrm>
              <a:prstGeom prst="rightBrace">
                <a:avLst>
                  <a:gd name="adj1" fmla="val 66812"/>
                  <a:gd name="adj2" fmla="val 50000"/>
                </a:avLst>
              </a:prstGeom>
              <a:ln w="57150">
                <a:solidFill>
                  <a:srgbClr val="00CC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013"/>
              </a:p>
            </p:txBody>
          </p:sp>
          <p:sp>
            <p:nvSpPr>
              <p:cNvPr id="161" name="TextBox 160"/>
              <p:cNvSpPr txBox="1"/>
              <p:nvPr/>
            </p:nvSpPr>
            <p:spPr>
              <a:xfrm>
                <a:off x="4227574" y="2964418"/>
                <a:ext cx="137691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/>
                  <a:t>shot </a:t>
                </a:r>
                <a:r>
                  <a:rPr lang="en-US" sz="1800" dirty="0" smtClean="0"/>
                  <a:t>type &amp; </a:t>
                </a:r>
              </a:p>
              <a:p>
                <a:r>
                  <a:rPr lang="en-US" sz="1800" dirty="0"/>
                  <a:t>m</a:t>
                </a:r>
                <a:r>
                  <a:rPr lang="en-US" sz="1800" dirty="0" smtClean="0"/>
                  <a:t>otion state</a:t>
                </a:r>
                <a:endParaRPr lang="en-US" sz="1800" dirty="0"/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5841602" y="1851588"/>
            <a:ext cx="2925537" cy="1500084"/>
            <a:chOff x="5829300" y="1830737"/>
            <a:chExt cx="2925537" cy="1500084"/>
          </a:xfrm>
        </p:grpSpPr>
        <p:grpSp>
          <p:nvGrpSpPr>
            <p:cNvPr id="7" name="Group 6"/>
            <p:cNvGrpSpPr/>
            <p:nvPr/>
          </p:nvGrpSpPr>
          <p:grpSpPr>
            <a:xfrm>
              <a:off x="5829300" y="1830737"/>
              <a:ext cx="2925537" cy="590784"/>
              <a:chOff x="5829300" y="1830737"/>
              <a:chExt cx="2925537" cy="590784"/>
            </a:xfrm>
          </p:grpSpPr>
          <p:grpSp>
            <p:nvGrpSpPr>
              <p:cNvPr id="152" name="Group 151"/>
              <p:cNvGrpSpPr/>
              <p:nvPr/>
            </p:nvGrpSpPr>
            <p:grpSpPr>
              <a:xfrm>
                <a:off x="7362599" y="1838045"/>
                <a:ext cx="1392238" cy="583476"/>
                <a:chOff x="9816798" y="2450726"/>
                <a:chExt cx="1856317" cy="777968"/>
              </a:xfrm>
            </p:grpSpPr>
            <p:pic>
              <p:nvPicPr>
                <p:cNvPr id="121" name="Picture 2" descr="C:\Users\abc\Desktop\Siggraph Asia 2013\Experiment\Pages\7+\3_af.png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2122" t="25368" r="39655"/>
                <a:stretch/>
              </p:blipFill>
              <p:spPr bwMode="auto">
                <a:xfrm>
                  <a:off x="9911113" y="2462034"/>
                  <a:ext cx="548757" cy="76666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28" name="Rounded Rectangle 127"/>
                <p:cNvSpPr/>
                <p:nvPr/>
              </p:nvSpPr>
              <p:spPr>
                <a:xfrm>
                  <a:off x="9816798" y="2450726"/>
                  <a:ext cx="1856317" cy="777968"/>
                </a:xfrm>
                <a:prstGeom prst="round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</p:grpSp>
          <p:grpSp>
            <p:nvGrpSpPr>
              <p:cNvPr id="151" name="Group 150"/>
              <p:cNvGrpSpPr/>
              <p:nvPr/>
            </p:nvGrpSpPr>
            <p:grpSpPr>
              <a:xfrm>
                <a:off x="5829300" y="1830737"/>
                <a:ext cx="1000657" cy="590784"/>
                <a:chOff x="7772400" y="2440982"/>
                <a:chExt cx="1334209" cy="787712"/>
              </a:xfrm>
            </p:grpSpPr>
            <p:pic>
              <p:nvPicPr>
                <p:cNvPr id="122" name="Picture 4" descr="C:\Users\abc\Desktop\Siggraph Asia 2013\Experiment\Pages\7+\3-2.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92144" y="2440982"/>
                  <a:ext cx="579539" cy="75809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34" name="Rounded Rectangle 133"/>
                <p:cNvSpPr/>
                <p:nvPr/>
              </p:nvSpPr>
              <p:spPr>
                <a:xfrm>
                  <a:off x="7772400" y="2450726"/>
                  <a:ext cx="1334209" cy="777968"/>
                </a:xfrm>
                <a:prstGeom prst="round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</p:grpSp>
          <p:grpSp>
            <p:nvGrpSpPr>
              <p:cNvPr id="147" name="Group 146"/>
              <p:cNvGrpSpPr/>
              <p:nvPr/>
            </p:nvGrpSpPr>
            <p:grpSpPr>
              <a:xfrm>
                <a:off x="6829958" y="1941894"/>
                <a:ext cx="558264" cy="369332"/>
                <a:chOff x="2272364" y="3667027"/>
                <a:chExt cx="744352" cy="492443"/>
              </a:xfrm>
            </p:grpSpPr>
            <p:cxnSp>
              <p:nvCxnSpPr>
                <p:cNvPr id="148" name="Straight Connector 147"/>
                <p:cNvCxnSpPr>
                  <a:stCxn id="134" idx="3"/>
                </p:cNvCxnSpPr>
                <p:nvPr/>
              </p:nvCxnSpPr>
              <p:spPr>
                <a:xfrm>
                  <a:off x="2272364" y="3917543"/>
                  <a:ext cx="702739" cy="5654"/>
                </a:xfrm>
                <a:prstGeom prst="line">
                  <a:avLst/>
                </a:prstGeom>
                <a:ln w="76200">
                  <a:solidFill>
                    <a:srgbClr val="92D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9" name="TextBox 148"/>
                <p:cNvSpPr txBox="1"/>
                <p:nvPr/>
              </p:nvSpPr>
              <p:spPr>
                <a:xfrm>
                  <a:off x="2287969" y="3667027"/>
                  <a:ext cx="728747" cy="4924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800" dirty="0"/>
                    <a:t>Talk</a:t>
                  </a:r>
                </a:p>
              </p:txBody>
            </p:sp>
          </p:grpSp>
        </p:grpSp>
        <p:grpSp>
          <p:nvGrpSpPr>
            <p:cNvPr id="6" name="Group 5"/>
            <p:cNvGrpSpPr/>
            <p:nvPr/>
          </p:nvGrpSpPr>
          <p:grpSpPr>
            <a:xfrm>
              <a:off x="6070025" y="2712513"/>
              <a:ext cx="2368021" cy="618308"/>
              <a:chOff x="6070025" y="2712513"/>
              <a:chExt cx="2368021" cy="618308"/>
            </a:xfrm>
          </p:grpSpPr>
          <p:sp>
            <p:nvSpPr>
              <p:cNvPr id="158" name="Right Brace 157"/>
              <p:cNvSpPr/>
              <p:nvPr/>
            </p:nvSpPr>
            <p:spPr>
              <a:xfrm rot="5400000">
                <a:off x="6988985" y="2432388"/>
                <a:ext cx="208999" cy="769249"/>
              </a:xfrm>
              <a:prstGeom prst="rightBrace">
                <a:avLst>
                  <a:gd name="adj1" fmla="val 83057"/>
                  <a:gd name="adj2" fmla="val 50000"/>
                </a:avLst>
              </a:prstGeom>
              <a:ln w="57150">
                <a:solidFill>
                  <a:srgbClr val="00CC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013"/>
              </a:p>
            </p:txBody>
          </p:sp>
          <p:sp>
            <p:nvSpPr>
              <p:cNvPr id="162" name="TextBox 161"/>
              <p:cNvSpPr txBox="1"/>
              <p:nvPr/>
            </p:nvSpPr>
            <p:spPr>
              <a:xfrm>
                <a:off x="6070025" y="2961489"/>
                <a:ext cx="23680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inter-subject </a:t>
                </a:r>
                <a:r>
                  <a:rPr lang="en-US" sz="1800" dirty="0"/>
                  <a:t>constraint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2944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5927" y="154885"/>
            <a:ext cx="313515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6600"/>
                </a:solidFill>
              </a:rPr>
              <a:t>Layout Generation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880505" y="2208576"/>
            <a:ext cx="1758174" cy="1367843"/>
            <a:chOff x="6880505" y="2894376"/>
            <a:chExt cx="1758174" cy="1367843"/>
          </a:xfrm>
        </p:grpSpPr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726784" y="2894376"/>
              <a:ext cx="911895" cy="1367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9" name="Straight Arrow Connector 38"/>
            <p:cNvCxnSpPr/>
            <p:nvPr/>
          </p:nvCxnSpPr>
          <p:spPr>
            <a:xfrm flipV="1">
              <a:off x="6880505" y="3570316"/>
              <a:ext cx="707504" cy="7982"/>
            </a:xfrm>
            <a:prstGeom prst="straightConnector1">
              <a:avLst/>
            </a:prstGeom>
            <a:ln w="63500">
              <a:solidFill>
                <a:srgbClr val="00CC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91224"/>
            <a:ext cx="1645102" cy="138651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577237" y="2308543"/>
            <a:ext cx="3136923" cy="1632442"/>
            <a:chOff x="3577237" y="2994343"/>
            <a:chExt cx="3136923" cy="1632442"/>
          </a:xfrm>
        </p:grpSpPr>
        <p:grpSp>
          <p:nvGrpSpPr>
            <p:cNvPr id="3" name="Group 2"/>
            <p:cNvGrpSpPr/>
            <p:nvPr/>
          </p:nvGrpSpPr>
          <p:grpSpPr>
            <a:xfrm>
              <a:off x="3577237" y="2994343"/>
              <a:ext cx="3136923" cy="1123950"/>
              <a:chOff x="1219200" y="3936066"/>
              <a:chExt cx="4908487" cy="1758696"/>
            </a:xfrm>
          </p:grpSpPr>
          <p:pic>
            <p:nvPicPr>
              <p:cNvPr id="29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531100" y="3939114"/>
                <a:ext cx="1168400" cy="1752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2971800" y="3939114"/>
                <a:ext cx="1170432" cy="17556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679887" y="3936066"/>
                <a:ext cx="1170432" cy="17556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3968951" y="4114801"/>
                <a:ext cx="724984" cy="954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50" dirty="0"/>
                  <a:t>…</a:t>
                </a:r>
              </a:p>
            </p:txBody>
          </p:sp>
          <p:sp>
            <p:nvSpPr>
              <p:cNvPr id="33" name="Right Brace 32"/>
              <p:cNvSpPr/>
              <p:nvPr/>
            </p:nvSpPr>
            <p:spPr>
              <a:xfrm rot="10800000">
                <a:off x="1219200" y="3962542"/>
                <a:ext cx="278665" cy="1702695"/>
              </a:xfrm>
              <a:prstGeom prst="rightBrace">
                <a:avLst>
                  <a:gd name="adj1" fmla="val 66812"/>
                  <a:gd name="adj2" fmla="val 50000"/>
                </a:avLst>
              </a:prstGeom>
              <a:ln w="57150">
                <a:solidFill>
                  <a:srgbClr val="00CC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013"/>
              </a:p>
            </p:txBody>
          </p:sp>
          <p:sp>
            <p:nvSpPr>
              <p:cNvPr id="34" name="Right Brace 33"/>
              <p:cNvSpPr/>
              <p:nvPr/>
            </p:nvSpPr>
            <p:spPr>
              <a:xfrm>
                <a:off x="5849022" y="3985971"/>
                <a:ext cx="278665" cy="1702695"/>
              </a:xfrm>
              <a:prstGeom prst="rightBrace">
                <a:avLst>
                  <a:gd name="adj1" fmla="val 66812"/>
                  <a:gd name="adj2" fmla="val 50000"/>
                </a:avLst>
              </a:prstGeom>
              <a:ln w="57150">
                <a:solidFill>
                  <a:srgbClr val="00CC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013"/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3722333" y="4226675"/>
              <a:ext cx="291656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/>
                <a:t>Database of labeled pages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147215" y="1276350"/>
            <a:ext cx="1426994" cy="1662117"/>
            <a:chOff x="2147215" y="1962150"/>
            <a:chExt cx="1426994" cy="1662117"/>
          </a:xfrm>
        </p:grpSpPr>
        <p:sp>
          <p:nvSpPr>
            <p:cNvPr id="42" name="TextBox 41"/>
            <p:cNvSpPr txBox="1"/>
            <p:nvPr/>
          </p:nvSpPr>
          <p:spPr>
            <a:xfrm>
              <a:off x="2147215" y="1962150"/>
              <a:ext cx="1426994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[# of panels ] </a:t>
              </a:r>
            </a:p>
            <a:p>
              <a:r>
                <a:rPr lang="en-US" sz="1600" dirty="0"/>
                <a:t>[# of subjects] </a:t>
              </a:r>
            </a:p>
            <a:p>
              <a:r>
                <a:rPr lang="en-US" sz="1600" dirty="0"/>
                <a:t>[# of balloons] </a:t>
              </a:r>
            </a:p>
            <a:p>
              <a:r>
                <a:rPr lang="en-US" sz="1600" dirty="0"/>
                <a:t>[shot type] </a:t>
              </a:r>
            </a:p>
            <a:p>
              <a:r>
                <a:rPr lang="en-US" sz="1600" dirty="0"/>
                <a:t>[motion state]</a:t>
              </a:r>
            </a:p>
          </p:txBody>
        </p:sp>
        <p:cxnSp>
          <p:nvCxnSpPr>
            <p:cNvPr id="49" name="Straight Arrow Connector 48"/>
            <p:cNvCxnSpPr/>
            <p:nvPr/>
          </p:nvCxnSpPr>
          <p:spPr>
            <a:xfrm>
              <a:off x="2341708" y="3624267"/>
              <a:ext cx="1038008" cy="0"/>
            </a:xfrm>
            <a:prstGeom prst="straightConnector1">
              <a:avLst/>
            </a:prstGeom>
            <a:ln w="63500">
              <a:solidFill>
                <a:srgbClr val="00CC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6040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96655" y="209550"/>
            <a:ext cx="379520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6600"/>
                </a:solidFill>
              </a:rPr>
              <a:t>Composition Synthesis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953000" y="1047750"/>
            <a:ext cx="3810000" cy="842665"/>
            <a:chOff x="4911277" y="1200459"/>
            <a:chExt cx="3810000" cy="842665"/>
          </a:xfrm>
        </p:grpSpPr>
        <p:grpSp>
          <p:nvGrpSpPr>
            <p:cNvPr id="5" name="Group 4"/>
            <p:cNvGrpSpPr/>
            <p:nvPr/>
          </p:nvGrpSpPr>
          <p:grpSpPr>
            <a:xfrm>
              <a:off x="4911277" y="1200459"/>
              <a:ext cx="3810000" cy="400110"/>
              <a:chOff x="4911277" y="1200459"/>
              <a:chExt cx="3810000" cy="400110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5718620" y="1200459"/>
                <a:ext cx="300265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Configurations of elements</a:t>
                </a:r>
              </a:p>
            </p:txBody>
          </p:sp>
          <p:cxnSp>
            <p:nvCxnSpPr>
              <p:cNvPr id="14" name="Straight Arrow Connector 13"/>
              <p:cNvCxnSpPr/>
              <p:nvPr/>
            </p:nvCxnSpPr>
            <p:spPr>
              <a:xfrm>
                <a:off x="4911277" y="1600569"/>
                <a:ext cx="685800" cy="0"/>
              </a:xfrm>
              <a:prstGeom prst="straightConnector1">
                <a:avLst/>
              </a:prstGeom>
              <a:ln w="63500">
                <a:solidFill>
                  <a:srgbClr val="00CC99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/>
                <p:cNvSpPr/>
                <p:nvPr/>
              </p:nvSpPr>
              <p:spPr>
                <a:xfrm>
                  <a:off x="7068537" y="1581459"/>
                  <a:ext cx="457200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sub>
                      </m:sSub>
                    </m:oMath>
                  </a14:m>
                  <a:r>
                    <a:rPr lang="en-US" sz="2400" dirty="0"/>
                    <a:t> </a:t>
                  </a:r>
                </a:p>
              </p:txBody>
            </p:sp>
          </mc:Choice>
          <mc:Fallback xmlns="">
            <p:sp>
              <p:nvSpPr>
                <p:cNvPr id="35" name="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8537" y="1581459"/>
                  <a:ext cx="457200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2667" r="-16000" b="-1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6" name="TextBox 35"/>
          <p:cNvSpPr txBox="1"/>
          <p:nvPr/>
        </p:nvSpPr>
        <p:spPr>
          <a:xfrm>
            <a:off x="304800" y="2412561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 </a:t>
            </a:r>
            <a:r>
              <a:rPr lang="en-US" sz="2400" i="1" dirty="0"/>
              <a:t>Maximum A Posteriori</a:t>
            </a:r>
            <a:r>
              <a:rPr lang="en-US" sz="2400" dirty="0"/>
              <a:t> inference framework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130029" y="2869761"/>
            <a:ext cx="6129613" cy="1835589"/>
            <a:chOff x="1282429" y="1548415"/>
            <a:chExt cx="6129613" cy="1835589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2429" y="1548415"/>
              <a:ext cx="6074333" cy="1323966"/>
            </a:xfrm>
            <a:prstGeom prst="rect">
              <a:avLst/>
            </a:prstGeom>
          </p:spPr>
        </p:pic>
        <p:sp>
          <p:nvSpPr>
            <p:cNvPr id="39" name="Right Brace 38"/>
            <p:cNvSpPr/>
            <p:nvPr/>
          </p:nvSpPr>
          <p:spPr>
            <a:xfrm rot="5400000">
              <a:off x="4048400" y="2002419"/>
              <a:ext cx="208999" cy="1600200"/>
            </a:xfrm>
            <a:prstGeom prst="rightBrace">
              <a:avLst>
                <a:gd name="adj1" fmla="val 66812"/>
                <a:gd name="adj2" fmla="val 50000"/>
              </a:avLst>
            </a:prstGeom>
            <a:ln w="57150">
              <a:solidFill>
                <a:srgbClr val="00CC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13"/>
            </a:p>
          </p:txBody>
        </p:sp>
        <p:sp>
          <p:nvSpPr>
            <p:cNvPr id="40" name="Right Brace 39"/>
            <p:cNvSpPr/>
            <p:nvPr/>
          </p:nvSpPr>
          <p:spPr>
            <a:xfrm rot="5400000">
              <a:off x="6258200" y="2002419"/>
              <a:ext cx="208999" cy="1600200"/>
            </a:xfrm>
            <a:prstGeom prst="rightBrace">
              <a:avLst>
                <a:gd name="adj1" fmla="val 66812"/>
                <a:gd name="adj2" fmla="val 50000"/>
              </a:avLst>
            </a:prstGeom>
            <a:ln w="57150">
              <a:solidFill>
                <a:srgbClr val="00CC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13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817167" y="3014672"/>
              <a:ext cx="2745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Constraint-based likelihood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638800" y="3014672"/>
              <a:ext cx="17732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0000"/>
                  </a:solidFill>
                </a:rPr>
                <a:t>Conditional prior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70323" y="1016972"/>
            <a:ext cx="4459566" cy="868978"/>
            <a:chOff x="270323" y="1016972"/>
            <a:chExt cx="4459566" cy="868978"/>
          </a:xfrm>
        </p:grpSpPr>
        <p:grpSp>
          <p:nvGrpSpPr>
            <p:cNvPr id="24" name="Group 23"/>
            <p:cNvGrpSpPr/>
            <p:nvPr/>
          </p:nvGrpSpPr>
          <p:grpSpPr>
            <a:xfrm>
              <a:off x="270323" y="1016972"/>
              <a:ext cx="4459566" cy="461665"/>
              <a:chOff x="270323" y="1016972"/>
              <a:chExt cx="4459566" cy="46166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Rectangle 10"/>
                  <p:cNvSpPr/>
                  <p:nvPr/>
                </p:nvSpPr>
                <p:spPr>
                  <a:xfrm>
                    <a:off x="4232723" y="1016972"/>
                    <a:ext cx="497166" cy="46166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oMath>
                    </a14:m>
                    <a:r>
                      <a:rPr lang="en-US" sz="2400" dirty="0" smtClean="0"/>
                      <a:t> </a:t>
                    </a:r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1" name="Rectangle 1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32723" y="1016972"/>
                    <a:ext cx="497166" cy="461665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2439" r="-243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" name="TextBox 29"/>
              <p:cNvSpPr txBox="1"/>
              <p:nvPr/>
            </p:nvSpPr>
            <p:spPr>
              <a:xfrm>
                <a:off x="270323" y="1047750"/>
                <a:ext cx="429448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 Input elements &amp; semantics </a:t>
                </a:r>
                <a:r>
                  <a:rPr lang="en-US" sz="2000" smtClean="0"/>
                  <a:t>+ Layout</a:t>
                </a:r>
                <a:endParaRPr lang="en-US" sz="2000" dirty="0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311211" y="1424285"/>
              <a:ext cx="1822389" cy="461665"/>
              <a:chOff x="269488" y="1447038"/>
              <a:chExt cx="1822389" cy="46166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" name="Rectangle 1"/>
                  <p:cNvSpPr/>
                  <p:nvPr/>
                </p:nvSpPr>
                <p:spPr>
                  <a:xfrm>
                    <a:off x="1512808" y="1447038"/>
                    <a:ext cx="579069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𝐘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2" name="Rectangle 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12808" y="1447038"/>
                    <a:ext cx="579069" cy="461665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b="-2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" name="Rectangle 2"/>
              <p:cNvSpPr/>
              <p:nvPr/>
            </p:nvSpPr>
            <p:spPr>
              <a:xfrm>
                <a:off x="269488" y="1478637"/>
                <a:ext cx="136197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/>
                  <a:t>Constraints</a:t>
                </a:r>
                <a:endParaRPr lang="en-US" sz="2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2825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312463" y="154885"/>
            <a:ext cx="45596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6600"/>
                </a:solidFill>
              </a:rPr>
              <a:t>Constraint-based likelihood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94" y="762000"/>
            <a:ext cx="7382906" cy="51435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33400" y="1465932"/>
            <a:ext cx="3486150" cy="2279543"/>
            <a:chOff x="457200" y="1968607"/>
            <a:chExt cx="3486150" cy="22795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57200" y="1968607"/>
                  <a:ext cx="3486150" cy="4901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𝑜𝑣𝑒𝑟𝑙𝑎𝑝</m:t>
                          </m:r>
                        </m:sub>
                      </m:sSub>
                    </m:oMath>
                  </a14:m>
                  <a:r>
                    <a:rPr lang="en-US" sz="2400" dirty="0"/>
                    <a:t>: overlap </a:t>
                  </a:r>
                  <a:r>
                    <a:rPr lang="en-US" sz="2400" dirty="0" smtClean="0"/>
                    <a:t>term</a:t>
                  </a:r>
                  <a:endParaRPr lang="en-US" sz="24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" y="1968607"/>
                  <a:ext cx="3486150" cy="49019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2273" t="-8750" b="-237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" name="Group 5"/>
            <p:cNvGrpSpPr/>
            <p:nvPr/>
          </p:nvGrpSpPr>
          <p:grpSpPr>
            <a:xfrm>
              <a:off x="1524000" y="2754452"/>
              <a:ext cx="1492361" cy="1493698"/>
              <a:chOff x="7162800" y="2437416"/>
              <a:chExt cx="1989815" cy="1991597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62800" y="2447812"/>
                <a:ext cx="1989815" cy="1981201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91592" y="2481762"/>
                <a:ext cx="1561023" cy="955535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7655065" y="2437416"/>
                <a:ext cx="955535" cy="990291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013"/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4662799" y="1465932"/>
            <a:ext cx="3037749" cy="2401218"/>
            <a:chOff x="4586599" y="1968607"/>
            <a:chExt cx="3037749" cy="24012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4586599" y="1968607"/>
                  <a:ext cx="303774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𝑜𝑟𝑑𝑒𝑟</m:t>
                          </m:r>
                        </m:sub>
                      </m:sSub>
                    </m:oMath>
                  </a14:m>
                  <a:r>
                    <a:rPr lang="en-US" sz="2400" dirty="0"/>
                    <a:t>: order </a:t>
                  </a:r>
                  <a:r>
                    <a:rPr lang="en-US" sz="2400" dirty="0" smtClean="0"/>
                    <a:t>term</a:t>
                  </a:r>
                  <a:endParaRPr lang="en-US" sz="24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86599" y="1968607"/>
                  <a:ext cx="3037749" cy="46166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2605" t="-10526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9107" y="2571750"/>
              <a:ext cx="2272293" cy="17980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463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 txBox="1">
            <a:spLocks/>
          </p:cNvSpPr>
          <p:nvPr/>
        </p:nvSpPr>
        <p:spPr>
          <a:xfrm>
            <a:off x="304800" y="723900"/>
            <a:ext cx="8858250" cy="6286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smtClean="0">
                <a:latin typeface="+mn-lt"/>
                <a:ea typeface="+mn-ea"/>
                <a:cs typeface="+mn-cs"/>
              </a:rPr>
              <a:t>Manga artist </a:t>
            </a:r>
            <a:r>
              <a:rPr lang="en-US" sz="2400" dirty="0" smtClean="0">
                <a:latin typeface="+mn-lt"/>
                <a:ea typeface="+mn-ea"/>
                <a:cs typeface="+mn-cs"/>
              </a:rPr>
              <a:t>guides viewer’s eyes through the page</a:t>
            </a:r>
            <a:endParaRPr lang="en-US" sz="2400" dirty="0"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14671" y="154885"/>
            <a:ext cx="195957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6600"/>
                </a:solidFill>
              </a:rPr>
              <a:t>Motivation</a:t>
            </a: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3278020" y="1352550"/>
            <a:ext cx="2438400" cy="3657600"/>
            <a:chOff x="3886200" y="1314450"/>
            <a:chExt cx="2536213" cy="3804320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86200" y="1314450"/>
              <a:ext cx="2536213" cy="380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" name="Group 18"/>
            <p:cNvGrpSpPr>
              <a:grpSpLocks noChangeAspect="1"/>
            </p:cNvGrpSpPr>
            <p:nvPr/>
          </p:nvGrpSpPr>
          <p:grpSpPr>
            <a:xfrm>
              <a:off x="5230666" y="2599389"/>
              <a:ext cx="274321" cy="274321"/>
              <a:chOff x="3967655" y="2693275"/>
              <a:chExt cx="388883" cy="388883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4009697" y="2735317"/>
                <a:ext cx="304800" cy="304800"/>
              </a:xfrm>
              <a:prstGeom prst="ellipse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967655" y="2693275"/>
                <a:ext cx="388883" cy="388883"/>
              </a:xfrm>
              <a:prstGeom prst="ellipse">
                <a:avLst/>
              </a:prstGeom>
              <a:noFill/>
              <a:ln w="28575"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</p:grpSp>
        <p:grpSp>
          <p:nvGrpSpPr>
            <p:cNvPr id="22" name="Group 21"/>
            <p:cNvGrpSpPr>
              <a:grpSpLocks noChangeAspect="1"/>
            </p:cNvGrpSpPr>
            <p:nvPr/>
          </p:nvGrpSpPr>
          <p:grpSpPr>
            <a:xfrm>
              <a:off x="4272357" y="1840230"/>
              <a:ext cx="274321" cy="274321"/>
              <a:chOff x="2569780" y="1794642"/>
              <a:chExt cx="388883" cy="388883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2611822" y="1836684"/>
                <a:ext cx="304800" cy="304800"/>
              </a:xfrm>
              <a:prstGeom prst="ellipse">
                <a:avLst/>
              </a:pr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2569780" y="1794642"/>
                <a:ext cx="388883" cy="388883"/>
              </a:xfrm>
              <a:prstGeom prst="ellipse">
                <a:avLst/>
              </a:prstGeom>
              <a:noFill/>
              <a:ln w="28575">
                <a:solidFill>
                  <a:srgbClr val="D6009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</p:grpSp>
        <p:grpSp>
          <p:nvGrpSpPr>
            <p:cNvPr id="25" name="Group 24"/>
            <p:cNvGrpSpPr>
              <a:grpSpLocks noChangeAspect="1"/>
            </p:cNvGrpSpPr>
            <p:nvPr/>
          </p:nvGrpSpPr>
          <p:grpSpPr>
            <a:xfrm>
              <a:off x="4108929" y="2827989"/>
              <a:ext cx="274321" cy="274321"/>
              <a:chOff x="2569780" y="1794642"/>
              <a:chExt cx="388883" cy="388883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2611822" y="1836684"/>
                <a:ext cx="304800" cy="304800"/>
              </a:xfrm>
              <a:prstGeom prst="ellipse">
                <a:avLst/>
              </a:pr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569780" y="1794642"/>
                <a:ext cx="388883" cy="388883"/>
              </a:xfrm>
              <a:prstGeom prst="ellipse">
                <a:avLst/>
              </a:prstGeom>
              <a:noFill/>
              <a:ln w="28575">
                <a:solidFill>
                  <a:srgbClr val="D6009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</p:grpSp>
        <p:grpSp>
          <p:nvGrpSpPr>
            <p:cNvPr id="28" name="Group 27"/>
            <p:cNvGrpSpPr>
              <a:grpSpLocks noChangeAspect="1"/>
            </p:cNvGrpSpPr>
            <p:nvPr/>
          </p:nvGrpSpPr>
          <p:grpSpPr>
            <a:xfrm>
              <a:off x="4861721" y="4093422"/>
              <a:ext cx="274321" cy="274321"/>
              <a:chOff x="3967655" y="2693275"/>
              <a:chExt cx="388883" cy="388883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4009697" y="2735317"/>
                <a:ext cx="304800" cy="304800"/>
              </a:xfrm>
              <a:prstGeom prst="ellipse">
                <a:avLst/>
              </a:prstGeom>
              <a:solidFill>
                <a:srgbClr val="00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3967655" y="2693275"/>
                <a:ext cx="388883" cy="388883"/>
              </a:xfrm>
              <a:prstGeom prst="ellipse">
                <a:avLst/>
              </a:prstGeom>
              <a:noFill/>
              <a:ln w="28575">
                <a:solidFill>
                  <a:srgbClr val="00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</p:grpSp>
        <p:grpSp>
          <p:nvGrpSpPr>
            <p:cNvPr id="31" name="Group 30"/>
            <p:cNvGrpSpPr>
              <a:grpSpLocks noChangeAspect="1"/>
            </p:cNvGrpSpPr>
            <p:nvPr/>
          </p:nvGrpSpPr>
          <p:grpSpPr>
            <a:xfrm>
              <a:off x="3962480" y="3973379"/>
              <a:ext cx="274321" cy="274321"/>
              <a:chOff x="2569780" y="1794642"/>
              <a:chExt cx="388883" cy="388883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2611822" y="1836684"/>
                <a:ext cx="304800" cy="304800"/>
              </a:xfrm>
              <a:prstGeom prst="ellipse">
                <a:avLst/>
              </a:pr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2569780" y="1794642"/>
                <a:ext cx="388883" cy="388883"/>
              </a:xfrm>
              <a:prstGeom prst="ellipse">
                <a:avLst/>
              </a:prstGeom>
              <a:noFill/>
              <a:ln w="28575">
                <a:solidFill>
                  <a:srgbClr val="D6009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</p:grpSp>
        <p:grpSp>
          <p:nvGrpSpPr>
            <p:cNvPr id="34" name="Group 33"/>
            <p:cNvGrpSpPr>
              <a:grpSpLocks noChangeAspect="1"/>
            </p:cNvGrpSpPr>
            <p:nvPr/>
          </p:nvGrpSpPr>
          <p:grpSpPr>
            <a:xfrm>
              <a:off x="5715000" y="3943722"/>
              <a:ext cx="274321" cy="274321"/>
              <a:chOff x="2569780" y="1794642"/>
              <a:chExt cx="388883" cy="388883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2611822" y="1836684"/>
                <a:ext cx="304800" cy="304800"/>
              </a:xfrm>
              <a:prstGeom prst="ellipse">
                <a:avLst/>
              </a:prstGeom>
              <a:solidFill>
                <a:srgbClr val="D6009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2569780" y="1794642"/>
                <a:ext cx="388883" cy="388883"/>
              </a:xfrm>
              <a:prstGeom prst="ellipse">
                <a:avLst/>
              </a:prstGeom>
              <a:noFill/>
              <a:ln w="28575">
                <a:solidFill>
                  <a:srgbClr val="D6009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</p:grpSp>
      </p:grpSp>
      <p:sp>
        <p:nvSpPr>
          <p:cNvPr id="37" name="TextBox 36"/>
          <p:cNvSpPr txBox="1"/>
          <p:nvPr/>
        </p:nvSpPr>
        <p:spPr>
          <a:xfrm>
            <a:off x="-57832" y="4972051"/>
            <a:ext cx="2286682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/>
              <a:t>© </a:t>
            </a:r>
            <a:r>
              <a:rPr lang="en-US" sz="825" dirty="0" err="1"/>
              <a:t>Tsugumi</a:t>
            </a:r>
            <a:r>
              <a:rPr lang="en-US" sz="825" dirty="0"/>
              <a:t> </a:t>
            </a:r>
            <a:r>
              <a:rPr lang="en-US" sz="825" dirty="0" err="1"/>
              <a:t>Ohba</a:t>
            </a:r>
            <a:r>
              <a:rPr lang="en-US" sz="825" dirty="0"/>
              <a:t>, Takeshi Obata / </a:t>
            </a:r>
            <a:r>
              <a:rPr lang="en-US" sz="825" dirty="0" err="1"/>
              <a:t>Shueisha</a:t>
            </a:r>
            <a:r>
              <a:rPr lang="en-US" sz="825" dirty="0"/>
              <a:t> Inc.</a:t>
            </a:r>
          </a:p>
        </p:txBody>
      </p:sp>
      <p:sp>
        <p:nvSpPr>
          <p:cNvPr id="39" name="Freeform 38"/>
          <p:cNvSpPr/>
          <p:nvPr/>
        </p:nvSpPr>
        <p:spPr>
          <a:xfrm>
            <a:off x="3325752" y="1356245"/>
            <a:ext cx="2385724" cy="3615805"/>
          </a:xfrm>
          <a:custGeom>
            <a:avLst/>
            <a:gdLst>
              <a:gd name="connsiteX0" fmla="*/ 3561431 w 3561431"/>
              <a:gd name="connsiteY0" fmla="*/ 0 h 5400136"/>
              <a:gd name="connsiteX1" fmla="*/ 2951831 w 3561431"/>
              <a:gd name="connsiteY1" fmla="*/ 248356 h 5400136"/>
              <a:gd name="connsiteX2" fmla="*/ 2488986 w 3561431"/>
              <a:gd name="connsiteY2" fmla="*/ 485423 h 5400136"/>
              <a:gd name="connsiteX3" fmla="*/ 2093875 w 3561431"/>
              <a:gd name="connsiteY3" fmla="*/ 688623 h 5400136"/>
              <a:gd name="connsiteX4" fmla="*/ 1800364 w 3561431"/>
              <a:gd name="connsiteY4" fmla="*/ 914400 h 5400136"/>
              <a:gd name="connsiteX5" fmla="*/ 1563297 w 3561431"/>
              <a:gd name="connsiteY5" fmla="*/ 1128889 h 5400136"/>
              <a:gd name="connsiteX6" fmla="*/ 1427831 w 3561431"/>
              <a:gd name="connsiteY6" fmla="*/ 1411112 h 5400136"/>
              <a:gd name="connsiteX7" fmla="*/ 1371386 w 3561431"/>
              <a:gd name="connsiteY7" fmla="*/ 1580445 h 5400136"/>
              <a:gd name="connsiteX8" fmla="*/ 1337519 w 3561431"/>
              <a:gd name="connsiteY8" fmla="*/ 1885245 h 5400136"/>
              <a:gd name="connsiteX9" fmla="*/ 1439119 w 3561431"/>
              <a:gd name="connsiteY9" fmla="*/ 2133600 h 5400136"/>
              <a:gd name="connsiteX10" fmla="*/ 1631031 w 3561431"/>
              <a:gd name="connsiteY10" fmla="*/ 2370667 h 5400136"/>
              <a:gd name="connsiteX11" fmla="*/ 1822942 w 3561431"/>
              <a:gd name="connsiteY11" fmla="*/ 2528712 h 5400136"/>
              <a:gd name="connsiteX12" fmla="*/ 2014853 w 3561431"/>
              <a:gd name="connsiteY12" fmla="*/ 2698045 h 5400136"/>
              <a:gd name="connsiteX13" fmla="*/ 2161608 w 3561431"/>
              <a:gd name="connsiteY13" fmla="*/ 2889956 h 5400136"/>
              <a:gd name="connsiteX14" fmla="*/ 2251919 w 3561431"/>
              <a:gd name="connsiteY14" fmla="*/ 3149600 h 5400136"/>
              <a:gd name="connsiteX15" fmla="*/ 2274497 w 3561431"/>
              <a:gd name="connsiteY15" fmla="*/ 3330223 h 5400136"/>
              <a:gd name="connsiteX16" fmla="*/ 2274497 w 3561431"/>
              <a:gd name="connsiteY16" fmla="*/ 3522134 h 5400136"/>
              <a:gd name="connsiteX17" fmla="*/ 2082586 w 3561431"/>
              <a:gd name="connsiteY17" fmla="*/ 3680178 h 5400136"/>
              <a:gd name="connsiteX18" fmla="*/ 1789075 w 3561431"/>
              <a:gd name="connsiteY18" fmla="*/ 3815645 h 5400136"/>
              <a:gd name="connsiteX19" fmla="*/ 1597164 w 3561431"/>
              <a:gd name="connsiteY19" fmla="*/ 3883378 h 5400136"/>
              <a:gd name="connsiteX20" fmla="*/ 1156897 w 3561431"/>
              <a:gd name="connsiteY20" fmla="*/ 3939823 h 5400136"/>
              <a:gd name="connsiteX21" fmla="*/ 897253 w 3561431"/>
              <a:gd name="connsiteY21" fmla="*/ 4064000 h 5400136"/>
              <a:gd name="connsiteX22" fmla="*/ 682764 w 3561431"/>
              <a:gd name="connsiteY22" fmla="*/ 4244623 h 5400136"/>
              <a:gd name="connsiteX23" fmla="*/ 456986 w 3561431"/>
              <a:gd name="connsiteY23" fmla="*/ 4436534 h 5400136"/>
              <a:gd name="connsiteX24" fmla="*/ 321519 w 3561431"/>
              <a:gd name="connsiteY24" fmla="*/ 4651023 h 5400136"/>
              <a:gd name="connsiteX25" fmla="*/ 208631 w 3561431"/>
              <a:gd name="connsiteY25" fmla="*/ 4888089 h 5400136"/>
              <a:gd name="connsiteX26" fmla="*/ 140897 w 3561431"/>
              <a:gd name="connsiteY26" fmla="*/ 5068712 h 5400136"/>
              <a:gd name="connsiteX27" fmla="*/ 61875 w 3561431"/>
              <a:gd name="connsiteY27" fmla="*/ 5271912 h 5400136"/>
              <a:gd name="connsiteX28" fmla="*/ 5431 w 3561431"/>
              <a:gd name="connsiteY28" fmla="*/ 5384800 h 5400136"/>
              <a:gd name="connsiteX29" fmla="*/ 5431 w 3561431"/>
              <a:gd name="connsiteY29" fmla="*/ 5396089 h 5400136"/>
              <a:gd name="connsiteX0" fmla="*/ 3561431 w 3561431"/>
              <a:gd name="connsiteY0" fmla="*/ 0 h 5400136"/>
              <a:gd name="connsiteX1" fmla="*/ 2951831 w 3561431"/>
              <a:gd name="connsiteY1" fmla="*/ 248356 h 5400136"/>
              <a:gd name="connsiteX2" fmla="*/ 2488986 w 3561431"/>
              <a:gd name="connsiteY2" fmla="*/ 485423 h 5400136"/>
              <a:gd name="connsiteX3" fmla="*/ 2093875 w 3561431"/>
              <a:gd name="connsiteY3" fmla="*/ 688623 h 5400136"/>
              <a:gd name="connsiteX4" fmla="*/ 1800364 w 3561431"/>
              <a:gd name="connsiteY4" fmla="*/ 914400 h 5400136"/>
              <a:gd name="connsiteX5" fmla="*/ 1563297 w 3561431"/>
              <a:gd name="connsiteY5" fmla="*/ 1128889 h 5400136"/>
              <a:gd name="connsiteX6" fmla="*/ 1427831 w 3561431"/>
              <a:gd name="connsiteY6" fmla="*/ 1411112 h 5400136"/>
              <a:gd name="connsiteX7" fmla="*/ 1371386 w 3561431"/>
              <a:gd name="connsiteY7" fmla="*/ 1580445 h 5400136"/>
              <a:gd name="connsiteX8" fmla="*/ 1337519 w 3561431"/>
              <a:gd name="connsiteY8" fmla="*/ 1885245 h 5400136"/>
              <a:gd name="connsiteX9" fmla="*/ 1439119 w 3561431"/>
              <a:gd name="connsiteY9" fmla="*/ 2133600 h 5400136"/>
              <a:gd name="connsiteX10" fmla="*/ 1631031 w 3561431"/>
              <a:gd name="connsiteY10" fmla="*/ 2370667 h 5400136"/>
              <a:gd name="connsiteX11" fmla="*/ 1822942 w 3561431"/>
              <a:gd name="connsiteY11" fmla="*/ 2528712 h 5400136"/>
              <a:gd name="connsiteX12" fmla="*/ 2014853 w 3561431"/>
              <a:gd name="connsiteY12" fmla="*/ 2698045 h 5400136"/>
              <a:gd name="connsiteX13" fmla="*/ 2161608 w 3561431"/>
              <a:gd name="connsiteY13" fmla="*/ 2889956 h 5400136"/>
              <a:gd name="connsiteX14" fmla="*/ 2251919 w 3561431"/>
              <a:gd name="connsiteY14" fmla="*/ 3149600 h 5400136"/>
              <a:gd name="connsiteX15" fmla="*/ 2308364 w 3561431"/>
              <a:gd name="connsiteY15" fmla="*/ 3307645 h 5400136"/>
              <a:gd name="connsiteX16" fmla="*/ 2274497 w 3561431"/>
              <a:gd name="connsiteY16" fmla="*/ 3522134 h 5400136"/>
              <a:gd name="connsiteX17" fmla="*/ 2082586 w 3561431"/>
              <a:gd name="connsiteY17" fmla="*/ 3680178 h 5400136"/>
              <a:gd name="connsiteX18" fmla="*/ 1789075 w 3561431"/>
              <a:gd name="connsiteY18" fmla="*/ 3815645 h 5400136"/>
              <a:gd name="connsiteX19" fmla="*/ 1597164 w 3561431"/>
              <a:gd name="connsiteY19" fmla="*/ 3883378 h 5400136"/>
              <a:gd name="connsiteX20" fmla="*/ 1156897 w 3561431"/>
              <a:gd name="connsiteY20" fmla="*/ 3939823 h 5400136"/>
              <a:gd name="connsiteX21" fmla="*/ 897253 w 3561431"/>
              <a:gd name="connsiteY21" fmla="*/ 4064000 h 5400136"/>
              <a:gd name="connsiteX22" fmla="*/ 682764 w 3561431"/>
              <a:gd name="connsiteY22" fmla="*/ 4244623 h 5400136"/>
              <a:gd name="connsiteX23" fmla="*/ 456986 w 3561431"/>
              <a:gd name="connsiteY23" fmla="*/ 4436534 h 5400136"/>
              <a:gd name="connsiteX24" fmla="*/ 321519 w 3561431"/>
              <a:gd name="connsiteY24" fmla="*/ 4651023 h 5400136"/>
              <a:gd name="connsiteX25" fmla="*/ 208631 w 3561431"/>
              <a:gd name="connsiteY25" fmla="*/ 4888089 h 5400136"/>
              <a:gd name="connsiteX26" fmla="*/ 140897 w 3561431"/>
              <a:gd name="connsiteY26" fmla="*/ 5068712 h 5400136"/>
              <a:gd name="connsiteX27" fmla="*/ 61875 w 3561431"/>
              <a:gd name="connsiteY27" fmla="*/ 5271912 h 5400136"/>
              <a:gd name="connsiteX28" fmla="*/ 5431 w 3561431"/>
              <a:gd name="connsiteY28" fmla="*/ 5384800 h 5400136"/>
              <a:gd name="connsiteX29" fmla="*/ 5431 w 3561431"/>
              <a:gd name="connsiteY29" fmla="*/ 5396089 h 5400136"/>
              <a:gd name="connsiteX0" fmla="*/ 3561431 w 3561431"/>
              <a:gd name="connsiteY0" fmla="*/ 0 h 5400136"/>
              <a:gd name="connsiteX1" fmla="*/ 2951831 w 3561431"/>
              <a:gd name="connsiteY1" fmla="*/ 248356 h 5400136"/>
              <a:gd name="connsiteX2" fmla="*/ 2488986 w 3561431"/>
              <a:gd name="connsiteY2" fmla="*/ 485423 h 5400136"/>
              <a:gd name="connsiteX3" fmla="*/ 2093875 w 3561431"/>
              <a:gd name="connsiteY3" fmla="*/ 688623 h 5400136"/>
              <a:gd name="connsiteX4" fmla="*/ 1800364 w 3561431"/>
              <a:gd name="connsiteY4" fmla="*/ 914400 h 5400136"/>
              <a:gd name="connsiteX5" fmla="*/ 1563297 w 3561431"/>
              <a:gd name="connsiteY5" fmla="*/ 1128889 h 5400136"/>
              <a:gd name="connsiteX6" fmla="*/ 1427831 w 3561431"/>
              <a:gd name="connsiteY6" fmla="*/ 1411112 h 5400136"/>
              <a:gd name="connsiteX7" fmla="*/ 1371386 w 3561431"/>
              <a:gd name="connsiteY7" fmla="*/ 1580445 h 5400136"/>
              <a:gd name="connsiteX8" fmla="*/ 1337519 w 3561431"/>
              <a:gd name="connsiteY8" fmla="*/ 1885245 h 5400136"/>
              <a:gd name="connsiteX9" fmla="*/ 1439119 w 3561431"/>
              <a:gd name="connsiteY9" fmla="*/ 2133600 h 5400136"/>
              <a:gd name="connsiteX10" fmla="*/ 1631031 w 3561431"/>
              <a:gd name="connsiteY10" fmla="*/ 2370667 h 5400136"/>
              <a:gd name="connsiteX11" fmla="*/ 1822942 w 3561431"/>
              <a:gd name="connsiteY11" fmla="*/ 2528712 h 5400136"/>
              <a:gd name="connsiteX12" fmla="*/ 2014853 w 3561431"/>
              <a:gd name="connsiteY12" fmla="*/ 2698045 h 5400136"/>
              <a:gd name="connsiteX13" fmla="*/ 2161608 w 3561431"/>
              <a:gd name="connsiteY13" fmla="*/ 2889956 h 5400136"/>
              <a:gd name="connsiteX14" fmla="*/ 2274497 w 3561431"/>
              <a:gd name="connsiteY14" fmla="*/ 3115733 h 5400136"/>
              <a:gd name="connsiteX15" fmla="*/ 2308364 w 3561431"/>
              <a:gd name="connsiteY15" fmla="*/ 3307645 h 5400136"/>
              <a:gd name="connsiteX16" fmla="*/ 2274497 w 3561431"/>
              <a:gd name="connsiteY16" fmla="*/ 3522134 h 5400136"/>
              <a:gd name="connsiteX17" fmla="*/ 2082586 w 3561431"/>
              <a:gd name="connsiteY17" fmla="*/ 3680178 h 5400136"/>
              <a:gd name="connsiteX18" fmla="*/ 1789075 w 3561431"/>
              <a:gd name="connsiteY18" fmla="*/ 3815645 h 5400136"/>
              <a:gd name="connsiteX19" fmla="*/ 1597164 w 3561431"/>
              <a:gd name="connsiteY19" fmla="*/ 3883378 h 5400136"/>
              <a:gd name="connsiteX20" fmla="*/ 1156897 w 3561431"/>
              <a:gd name="connsiteY20" fmla="*/ 3939823 h 5400136"/>
              <a:gd name="connsiteX21" fmla="*/ 897253 w 3561431"/>
              <a:gd name="connsiteY21" fmla="*/ 4064000 h 5400136"/>
              <a:gd name="connsiteX22" fmla="*/ 682764 w 3561431"/>
              <a:gd name="connsiteY22" fmla="*/ 4244623 h 5400136"/>
              <a:gd name="connsiteX23" fmla="*/ 456986 w 3561431"/>
              <a:gd name="connsiteY23" fmla="*/ 4436534 h 5400136"/>
              <a:gd name="connsiteX24" fmla="*/ 321519 w 3561431"/>
              <a:gd name="connsiteY24" fmla="*/ 4651023 h 5400136"/>
              <a:gd name="connsiteX25" fmla="*/ 208631 w 3561431"/>
              <a:gd name="connsiteY25" fmla="*/ 4888089 h 5400136"/>
              <a:gd name="connsiteX26" fmla="*/ 140897 w 3561431"/>
              <a:gd name="connsiteY26" fmla="*/ 5068712 h 5400136"/>
              <a:gd name="connsiteX27" fmla="*/ 61875 w 3561431"/>
              <a:gd name="connsiteY27" fmla="*/ 5271912 h 5400136"/>
              <a:gd name="connsiteX28" fmla="*/ 5431 w 3561431"/>
              <a:gd name="connsiteY28" fmla="*/ 5384800 h 5400136"/>
              <a:gd name="connsiteX29" fmla="*/ 5431 w 3561431"/>
              <a:gd name="connsiteY29" fmla="*/ 5396089 h 5400136"/>
              <a:gd name="connsiteX0" fmla="*/ 3561431 w 3561431"/>
              <a:gd name="connsiteY0" fmla="*/ 0 h 5400136"/>
              <a:gd name="connsiteX1" fmla="*/ 2951831 w 3561431"/>
              <a:gd name="connsiteY1" fmla="*/ 248356 h 5400136"/>
              <a:gd name="connsiteX2" fmla="*/ 2488986 w 3561431"/>
              <a:gd name="connsiteY2" fmla="*/ 485423 h 5400136"/>
              <a:gd name="connsiteX3" fmla="*/ 2093875 w 3561431"/>
              <a:gd name="connsiteY3" fmla="*/ 688623 h 5400136"/>
              <a:gd name="connsiteX4" fmla="*/ 1800364 w 3561431"/>
              <a:gd name="connsiteY4" fmla="*/ 914400 h 5400136"/>
              <a:gd name="connsiteX5" fmla="*/ 1563297 w 3561431"/>
              <a:gd name="connsiteY5" fmla="*/ 1128889 h 5400136"/>
              <a:gd name="connsiteX6" fmla="*/ 1427831 w 3561431"/>
              <a:gd name="connsiteY6" fmla="*/ 1411112 h 5400136"/>
              <a:gd name="connsiteX7" fmla="*/ 1371386 w 3561431"/>
              <a:gd name="connsiteY7" fmla="*/ 1580445 h 5400136"/>
              <a:gd name="connsiteX8" fmla="*/ 1337519 w 3561431"/>
              <a:gd name="connsiteY8" fmla="*/ 1885245 h 5400136"/>
              <a:gd name="connsiteX9" fmla="*/ 1439119 w 3561431"/>
              <a:gd name="connsiteY9" fmla="*/ 2133600 h 5400136"/>
              <a:gd name="connsiteX10" fmla="*/ 1631031 w 3561431"/>
              <a:gd name="connsiteY10" fmla="*/ 2370667 h 5400136"/>
              <a:gd name="connsiteX11" fmla="*/ 1822942 w 3561431"/>
              <a:gd name="connsiteY11" fmla="*/ 2528712 h 5400136"/>
              <a:gd name="connsiteX12" fmla="*/ 2014853 w 3561431"/>
              <a:gd name="connsiteY12" fmla="*/ 2698045 h 5400136"/>
              <a:gd name="connsiteX13" fmla="*/ 2161608 w 3561431"/>
              <a:gd name="connsiteY13" fmla="*/ 2889956 h 5400136"/>
              <a:gd name="connsiteX14" fmla="*/ 2274497 w 3561431"/>
              <a:gd name="connsiteY14" fmla="*/ 3115733 h 5400136"/>
              <a:gd name="connsiteX15" fmla="*/ 2308364 w 3561431"/>
              <a:gd name="connsiteY15" fmla="*/ 3307645 h 5400136"/>
              <a:gd name="connsiteX16" fmla="*/ 2274497 w 3561431"/>
              <a:gd name="connsiteY16" fmla="*/ 3522134 h 5400136"/>
              <a:gd name="connsiteX17" fmla="*/ 2082586 w 3561431"/>
              <a:gd name="connsiteY17" fmla="*/ 3680178 h 5400136"/>
              <a:gd name="connsiteX18" fmla="*/ 1789075 w 3561431"/>
              <a:gd name="connsiteY18" fmla="*/ 3815645 h 5400136"/>
              <a:gd name="connsiteX19" fmla="*/ 1597164 w 3561431"/>
              <a:gd name="connsiteY19" fmla="*/ 3883378 h 5400136"/>
              <a:gd name="connsiteX20" fmla="*/ 1156897 w 3561431"/>
              <a:gd name="connsiteY20" fmla="*/ 3939823 h 5400136"/>
              <a:gd name="connsiteX21" fmla="*/ 897253 w 3561431"/>
              <a:gd name="connsiteY21" fmla="*/ 4064000 h 5400136"/>
              <a:gd name="connsiteX22" fmla="*/ 648897 w 3561431"/>
              <a:gd name="connsiteY22" fmla="*/ 4199467 h 5400136"/>
              <a:gd name="connsiteX23" fmla="*/ 456986 w 3561431"/>
              <a:gd name="connsiteY23" fmla="*/ 4436534 h 5400136"/>
              <a:gd name="connsiteX24" fmla="*/ 321519 w 3561431"/>
              <a:gd name="connsiteY24" fmla="*/ 4651023 h 5400136"/>
              <a:gd name="connsiteX25" fmla="*/ 208631 w 3561431"/>
              <a:gd name="connsiteY25" fmla="*/ 4888089 h 5400136"/>
              <a:gd name="connsiteX26" fmla="*/ 140897 w 3561431"/>
              <a:gd name="connsiteY26" fmla="*/ 5068712 h 5400136"/>
              <a:gd name="connsiteX27" fmla="*/ 61875 w 3561431"/>
              <a:gd name="connsiteY27" fmla="*/ 5271912 h 5400136"/>
              <a:gd name="connsiteX28" fmla="*/ 5431 w 3561431"/>
              <a:gd name="connsiteY28" fmla="*/ 5384800 h 5400136"/>
              <a:gd name="connsiteX29" fmla="*/ 5431 w 3561431"/>
              <a:gd name="connsiteY29" fmla="*/ 5396089 h 5400136"/>
              <a:gd name="connsiteX0" fmla="*/ 3561431 w 3561431"/>
              <a:gd name="connsiteY0" fmla="*/ 0 h 5400136"/>
              <a:gd name="connsiteX1" fmla="*/ 2951831 w 3561431"/>
              <a:gd name="connsiteY1" fmla="*/ 248356 h 5400136"/>
              <a:gd name="connsiteX2" fmla="*/ 2488986 w 3561431"/>
              <a:gd name="connsiteY2" fmla="*/ 485423 h 5400136"/>
              <a:gd name="connsiteX3" fmla="*/ 2093875 w 3561431"/>
              <a:gd name="connsiteY3" fmla="*/ 688623 h 5400136"/>
              <a:gd name="connsiteX4" fmla="*/ 1800364 w 3561431"/>
              <a:gd name="connsiteY4" fmla="*/ 914400 h 5400136"/>
              <a:gd name="connsiteX5" fmla="*/ 1563297 w 3561431"/>
              <a:gd name="connsiteY5" fmla="*/ 1128889 h 5400136"/>
              <a:gd name="connsiteX6" fmla="*/ 1427831 w 3561431"/>
              <a:gd name="connsiteY6" fmla="*/ 1411112 h 5400136"/>
              <a:gd name="connsiteX7" fmla="*/ 1371386 w 3561431"/>
              <a:gd name="connsiteY7" fmla="*/ 1580445 h 5400136"/>
              <a:gd name="connsiteX8" fmla="*/ 1337519 w 3561431"/>
              <a:gd name="connsiteY8" fmla="*/ 1885245 h 5400136"/>
              <a:gd name="connsiteX9" fmla="*/ 1439119 w 3561431"/>
              <a:gd name="connsiteY9" fmla="*/ 2133600 h 5400136"/>
              <a:gd name="connsiteX10" fmla="*/ 1631031 w 3561431"/>
              <a:gd name="connsiteY10" fmla="*/ 2370667 h 5400136"/>
              <a:gd name="connsiteX11" fmla="*/ 1822942 w 3561431"/>
              <a:gd name="connsiteY11" fmla="*/ 2528712 h 5400136"/>
              <a:gd name="connsiteX12" fmla="*/ 2014853 w 3561431"/>
              <a:gd name="connsiteY12" fmla="*/ 2698045 h 5400136"/>
              <a:gd name="connsiteX13" fmla="*/ 2161608 w 3561431"/>
              <a:gd name="connsiteY13" fmla="*/ 2889956 h 5400136"/>
              <a:gd name="connsiteX14" fmla="*/ 2274497 w 3561431"/>
              <a:gd name="connsiteY14" fmla="*/ 3115733 h 5400136"/>
              <a:gd name="connsiteX15" fmla="*/ 2308364 w 3561431"/>
              <a:gd name="connsiteY15" fmla="*/ 3307645 h 5400136"/>
              <a:gd name="connsiteX16" fmla="*/ 2274497 w 3561431"/>
              <a:gd name="connsiteY16" fmla="*/ 3522134 h 5400136"/>
              <a:gd name="connsiteX17" fmla="*/ 2082586 w 3561431"/>
              <a:gd name="connsiteY17" fmla="*/ 3680178 h 5400136"/>
              <a:gd name="connsiteX18" fmla="*/ 1789075 w 3561431"/>
              <a:gd name="connsiteY18" fmla="*/ 3815645 h 5400136"/>
              <a:gd name="connsiteX19" fmla="*/ 1597164 w 3561431"/>
              <a:gd name="connsiteY19" fmla="*/ 3883378 h 5400136"/>
              <a:gd name="connsiteX20" fmla="*/ 1156897 w 3561431"/>
              <a:gd name="connsiteY20" fmla="*/ 3939823 h 5400136"/>
              <a:gd name="connsiteX21" fmla="*/ 863386 w 3561431"/>
              <a:gd name="connsiteY21" fmla="*/ 4018844 h 5400136"/>
              <a:gd name="connsiteX22" fmla="*/ 648897 w 3561431"/>
              <a:gd name="connsiteY22" fmla="*/ 4199467 h 5400136"/>
              <a:gd name="connsiteX23" fmla="*/ 456986 w 3561431"/>
              <a:gd name="connsiteY23" fmla="*/ 4436534 h 5400136"/>
              <a:gd name="connsiteX24" fmla="*/ 321519 w 3561431"/>
              <a:gd name="connsiteY24" fmla="*/ 4651023 h 5400136"/>
              <a:gd name="connsiteX25" fmla="*/ 208631 w 3561431"/>
              <a:gd name="connsiteY25" fmla="*/ 4888089 h 5400136"/>
              <a:gd name="connsiteX26" fmla="*/ 140897 w 3561431"/>
              <a:gd name="connsiteY26" fmla="*/ 5068712 h 5400136"/>
              <a:gd name="connsiteX27" fmla="*/ 61875 w 3561431"/>
              <a:gd name="connsiteY27" fmla="*/ 5271912 h 5400136"/>
              <a:gd name="connsiteX28" fmla="*/ 5431 w 3561431"/>
              <a:gd name="connsiteY28" fmla="*/ 5384800 h 5400136"/>
              <a:gd name="connsiteX29" fmla="*/ 5431 w 3561431"/>
              <a:gd name="connsiteY29" fmla="*/ 5396089 h 5400136"/>
              <a:gd name="connsiteX0" fmla="*/ 3561431 w 3561431"/>
              <a:gd name="connsiteY0" fmla="*/ 0 h 5400136"/>
              <a:gd name="connsiteX1" fmla="*/ 2951831 w 3561431"/>
              <a:gd name="connsiteY1" fmla="*/ 248356 h 5400136"/>
              <a:gd name="connsiteX2" fmla="*/ 2488986 w 3561431"/>
              <a:gd name="connsiteY2" fmla="*/ 485423 h 5400136"/>
              <a:gd name="connsiteX3" fmla="*/ 2093875 w 3561431"/>
              <a:gd name="connsiteY3" fmla="*/ 688623 h 5400136"/>
              <a:gd name="connsiteX4" fmla="*/ 1800364 w 3561431"/>
              <a:gd name="connsiteY4" fmla="*/ 914400 h 5400136"/>
              <a:gd name="connsiteX5" fmla="*/ 1563297 w 3561431"/>
              <a:gd name="connsiteY5" fmla="*/ 1128889 h 5400136"/>
              <a:gd name="connsiteX6" fmla="*/ 1427831 w 3561431"/>
              <a:gd name="connsiteY6" fmla="*/ 1411112 h 5400136"/>
              <a:gd name="connsiteX7" fmla="*/ 1371386 w 3561431"/>
              <a:gd name="connsiteY7" fmla="*/ 1580445 h 5400136"/>
              <a:gd name="connsiteX8" fmla="*/ 1337519 w 3561431"/>
              <a:gd name="connsiteY8" fmla="*/ 1885245 h 5400136"/>
              <a:gd name="connsiteX9" fmla="*/ 1439119 w 3561431"/>
              <a:gd name="connsiteY9" fmla="*/ 2133600 h 5400136"/>
              <a:gd name="connsiteX10" fmla="*/ 1631031 w 3561431"/>
              <a:gd name="connsiteY10" fmla="*/ 2370667 h 5400136"/>
              <a:gd name="connsiteX11" fmla="*/ 1822942 w 3561431"/>
              <a:gd name="connsiteY11" fmla="*/ 2528712 h 5400136"/>
              <a:gd name="connsiteX12" fmla="*/ 2014853 w 3561431"/>
              <a:gd name="connsiteY12" fmla="*/ 2698045 h 5400136"/>
              <a:gd name="connsiteX13" fmla="*/ 2161608 w 3561431"/>
              <a:gd name="connsiteY13" fmla="*/ 2889956 h 5400136"/>
              <a:gd name="connsiteX14" fmla="*/ 2274497 w 3561431"/>
              <a:gd name="connsiteY14" fmla="*/ 3115733 h 5400136"/>
              <a:gd name="connsiteX15" fmla="*/ 2308364 w 3561431"/>
              <a:gd name="connsiteY15" fmla="*/ 3307645 h 5400136"/>
              <a:gd name="connsiteX16" fmla="*/ 2274497 w 3561431"/>
              <a:gd name="connsiteY16" fmla="*/ 3522134 h 5400136"/>
              <a:gd name="connsiteX17" fmla="*/ 2082586 w 3561431"/>
              <a:gd name="connsiteY17" fmla="*/ 3680178 h 5400136"/>
              <a:gd name="connsiteX18" fmla="*/ 1789075 w 3561431"/>
              <a:gd name="connsiteY18" fmla="*/ 3815645 h 5400136"/>
              <a:gd name="connsiteX19" fmla="*/ 1597164 w 3561431"/>
              <a:gd name="connsiteY19" fmla="*/ 3883378 h 5400136"/>
              <a:gd name="connsiteX20" fmla="*/ 1281074 w 3561431"/>
              <a:gd name="connsiteY20" fmla="*/ 3905956 h 5400136"/>
              <a:gd name="connsiteX21" fmla="*/ 863386 w 3561431"/>
              <a:gd name="connsiteY21" fmla="*/ 4018844 h 5400136"/>
              <a:gd name="connsiteX22" fmla="*/ 648897 w 3561431"/>
              <a:gd name="connsiteY22" fmla="*/ 4199467 h 5400136"/>
              <a:gd name="connsiteX23" fmla="*/ 456986 w 3561431"/>
              <a:gd name="connsiteY23" fmla="*/ 4436534 h 5400136"/>
              <a:gd name="connsiteX24" fmla="*/ 321519 w 3561431"/>
              <a:gd name="connsiteY24" fmla="*/ 4651023 h 5400136"/>
              <a:gd name="connsiteX25" fmla="*/ 208631 w 3561431"/>
              <a:gd name="connsiteY25" fmla="*/ 4888089 h 5400136"/>
              <a:gd name="connsiteX26" fmla="*/ 140897 w 3561431"/>
              <a:gd name="connsiteY26" fmla="*/ 5068712 h 5400136"/>
              <a:gd name="connsiteX27" fmla="*/ 61875 w 3561431"/>
              <a:gd name="connsiteY27" fmla="*/ 5271912 h 5400136"/>
              <a:gd name="connsiteX28" fmla="*/ 5431 w 3561431"/>
              <a:gd name="connsiteY28" fmla="*/ 5384800 h 5400136"/>
              <a:gd name="connsiteX29" fmla="*/ 5431 w 3561431"/>
              <a:gd name="connsiteY29" fmla="*/ 5396089 h 5400136"/>
              <a:gd name="connsiteX0" fmla="*/ 3561431 w 3561431"/>
              <a:gd name="connsiteY0" fmla="*/ 0 h 5400136"/>
              <a:gd name="connsiteX1" fmla="*/ 2951831 w 3561431"/>
              <a:gd name="connsiteY1" fmla="*/ 248356 h 5400136"/>
              <a:gd name="connsiteX2" fmla="*/ 2488986 w 3561431"/>
              <a:gd name="connsiteY2" fmla="*/ 485423 h 5400136"/>
              <a:gd name="connsiteX3" fmla="*/ 2093875 w 3561431"/>
              <a:gd name="connsiteY3" fmla="*/ 688623 h 5400136"/>
              <a:gd name="connsiteX4" fmla="*/ 1800364 w 3561431"/>
              <a:gd name="connsiteY4" fmla="*/ 914400 h 5400136"/>
              <a:gd name="connsiteX5" fmla="*/ 1563297 w 3561431"/>
              <a:gd name="connsiteY5" fmla="*/ 1128889 h 5400136"/>
              <a:gd name="connsiteX6" fmla="*/ 1427831 w 3561431"/>
              <a:gd name="connsiteY6" fmla="*/ 1354667 h 5400136"/>
              <a:gd name="connsiteX7" fmla="*/ 1371386 w 3561431"/>
              <a:gd name="connsiteY7" fmla="*/ 1580445 h 5400136"/>
              <a:gd name="connsiteX8" fmla="*/ 1337519 w 3561431"/>
              <a:gd name="connsiteY8" fmla="*/ 1885245 h 5400136"/>
              <a:gd name="connsiteX9" fmla="*/ 1439119 w 3561431"/>
              <a:gd name="connsiteY9" fmla="*/ 2133600 h 5400136"/>
              <a:gd name="connsiteX10" fmla="*/ 1631031 w 3561431"/>
              <a:gd name="connsiteY10" fmla="*/ 2370667 h 5400136"/>
              <a:gd name="connsiteX11" fmla="*/ 1822942 w 3561431"/>
              <a:gd name="connsiteY11" fmla="*/ 2528712 h 5400136"/>
              <a:gd name="connsiteX12" fmla="*/ 2014853 w 3561431"/>
              <a:gd name="connsiteY12" fmla="*/ 2698045 h 5400136"/>
              <a:gd name="connsiteX13" fmla="*/ 2161608 w 3561431"/>
              <a:gd name="connsiteY13" fmla="*/ 2889956 h 5400136"/>
              <a:gd name="connsiteX14" fmla="*/ 2274497 w 3561431"/>
              <a:gd name="connsiteY14" fmla="*/ 3115733 h 5400136"/>
              <a:gd name="connsiteX15" fmla="*/ 2308364 w 3561431"/>
              <a:gd name="connsiteY15" fmla="*/ 3307645 h 5400136"/>
              <a:gd name="connsiteX16" fmla="*/ 2274497 w 3561431"/>
              <a:gd name="connsiteY16" fmla="*/ 3522134 h 5400136"/>
              <a:gd name="connsiteX17" fmla="*/ 2082586 w 3561431"/>
              <a:gd name="connsiteY17" fmla="*/ 3680178 h 5400136"/>
              <a:gd name="connsiteX18" fmla="*/ 1789075 w 3561431"/>
              <a:gd name="connsiteY18" fmla="*/ 3815645 h 5400136"/>
              <a:gd name="connsiteX19" fmla="*/ 1597164 w 3561431"/>
              <a:gd name="connsiteY19" fmla="*/ 3883378 h 5400136"/>
              <a:gd name="connsiteX20" fmla="*/ 1281074 w 3561431"/>
              <a:gd name="connsiteY20" fmla="*/ 3905956 h 5400136"/>
              <a:gd name="connsiteX21" fmla="*/ 863386 w 3561431"/>
              <a:gd name="connsiteY21" fmla="*/ 4018844 h 5400136"/>
              <a:gd name="connsiteX22" fmla="*/ 648897 w 3561431"/>
              <a:gd name="connsiteY22" fmla="*/ 4199467 h 5400136"/>
              <a:gd name="connsiteX23" fmla="*/ 456986 w 3561431"/>
              <a:gd name="connsiteY23" fmla="*/ 4436534 h 5400136"/>
              <a:gd name="connsiteX24" fmla="*/ 321519 w 3561431"/>
              <a:gd name="connsiteY24" fmla="*/ 4651023 h 5400136"/>
              <a:gd name="connsiteX25" fmla="*/ 208631 w 3561431"/>
              <a:gd name="connsiteY25" fmla="*/ 4888089 h 5400136"/>
              <a:gd name="connsiteX26" fmla="*/ 140897 w 3561431"/>
              <a:gd name="connsiteY26" fmla="*/ 5068712 h 5400136"/>
              <a:gd name="connsiteX27" fmla="*/ 61875 w 3561431"/>
              <a:gd name="connsiteY27" fmla="*/ 5271912 h 5400136"/>
              <a:gd name="connsiteX28" fmla="*/ 5431 w 3561431"/>
              <a:gd name="connsiteY28" fmla="*/ 5384800 h 5400136"/>
              <a:gd name="connsiteX29" fmla="*/ 5431 w 3561431"/>
              <a:gd name="connsiteY29" fmla="*/ 5396089 h 5400136"/>
              <a:gd name="connsiteX0" fmla="*/ 3561431 w 3561431"/>
              <a:gd name="connsiteY0" fmla="*/ 0 h 5400136"/>
              <a:gd name="connsiteX1" fmla="*/ 2951831 w 3561431"/>
              <a:gd name="connsiteY1" fmla="*/ 248356 h 5400136"/>
              <a:gd name="connsiteX2" fmla="*/ 2488986 w 3561431"/>
              <a:gd name="connsiteY2" fmla="*/ 485423 h 5400136"/>
              <a:gd name="connsiteX3" fmla="*/ 2093875 w 3561431"/>
              <a:gd name="connsiteY3" fmla="*/ 688623 h 5400136"/>
              <a:gd name="connsiteX4" fmla="*/ 1800364 w 3561431"/>
              <a:gd name="connsiteY4" fmla="*/ 914400 h 5400136"/>
              <a:gd name="connsiteX5" fmla="*/ 1563297 w 3561431"/>
              <a:gd name="connsiteY5" fmla="*/ 1128889 h 5400136"/>
              <a:gd name="connsiteX6" fmla="*/ 1427831 w 3561431"/>
              <a:gd name="connsiteY6" fmla="*/ 1354667 h 5400136"/>
              <a:gd name="connsiteX7" fmla="*/ 1348808 w 3561431"/>
              <a:gd name="connsiteY7" fmla="*/ 1603023 h 5400136"/>
              <a:gd name="connsiteX8" fmla="*/ 1337519 w 3561431"/>
              <a:gd name="connsiteY8" fmla="*/ 1885245 h 5400136"/>
              <a:gd name="connsiteX9" fmla="*/ 1439119 w 3561431"/>
              <a:gd name="connsiteY9" fmla="*/ 2133600 h 5400136"/>
              <a:gd name="connsiteX10" fmla="*/ 1631031 w 3561431"/>
              <a:gd name="connsiteY10" fmla="*/ 2370667 h 5400136"/>
              <a:gd name="connsiteX11" fmla="*/ 1822942 w 3561431"/>
              <a:gd name="connsiteY11" fmla="*/ 2528712 h 5400136"/>
              <a:gd name="connsiteX12" fmla="*/ 2014853 w 3561431"/>
              <a:gd name="connsiteY12" fmla="*/ 2698045 h 5400136"/>
              <a:gd name="connsiteX13" fmla="*/ 2161608 w 3561431"/>
              <a:gd name="connsiteY13" fmla="*/ 2889956 h 5400136"/>
              <a:gd name="connsiteX14" fmla="*/ 2274497 w 3561431"/>
              <a:gd name="connsiteY14" fmla="*/ 3115733 h 5400136"/>
              <a:gd name="connsiteX15" fmla="*/ 2308364 w 3561431"/>
              <a:gd name="connsiteY15" fmla="*/ 3307645 h 5400136"/>
              <a:gd name="connsiteX16" fmla="*/ 2274497 w 3561431"/>
              <a:gd name="connsiteY16" fmla="*/ 3522134 h 5400136"/>
              <a:gd name="connsiteX17" fmla="*/ 2082586 w 3561431"/>
              <a:gd name="connsiteY17" fmla="*/ 3680178 h 5400136"/>
              <a:gd name="connsiteX18" fmla="*/ 1789075 w 3561431"/>
              <a:gd name="connsiteY18" fmla="*/ 3815645 h 5400136"/>
              <a:gd name="connsiteX19" fmla="*/ 1597164 w 3561431"/>
              <a:gd name="connsiteY19" fmla="*/ 3883378 h 5400136"/>
              <a:gd name="connsiteX20" fmla="*/ 1281074 w 3561431"/>
              <a:gd name="connsiteY20" fmla="*/ 3905956 h 5400136"/>
              <a:gd name="connsiteX21" fmla="*/ 863386 w 3561431"/>
              <a:gd name="connsiteY21" fmla="*/ 4018844 h 5400136"/>
              <a:gd name="connsiteX22" fmla="*/ 648897 w 3561431"/>
              <a:gd name="connsiteY22" fmla="*/ 4199467 h 5400136"/>
              <a:gd name="connsiteX23" fmla="*/ 456986 w 3561431"/>
              <a:gd name="connsiteY23" fmla="*/ 4436534 h 5400136"/>
              <a:gd name="connsiteX24" fmla="*/ 321519 w 3561431"/>
              <a:gd name="connsiteY24" fmla="*/ 4651023 h 5400136"/>
              <a:gd name="connsiteX25" fmla="*/ 208631 w 3561431"/>
              <a:gd name="connsiteY25" fmla="*/ 4888089 h 5400136"/>
              <a:gd name="connsiteX26" fmla="*/ 140897 w 3561431"/>
              <a:gd name="connsiteY26" fmla="*/ 5068712 h 5400136"/>
              <a:gd name="connsiteX27" fmla="*/ 61875 w 3561431"/>
              <a:gd name="connsiteY27" fmla="*/ 5271912 h 5400136"/>
              <a:gd name="connsiteX28" fmla="*/ 5431 w 3561431"/>
              <a:gd name="connsiteY28" fmla="*/ 5384800 h 5400136"/>
              <a:gd name="connsiteX29" fmla="*/ 5431 w 3561431"/>
              <a:gd name="connsiteY29" fmla="*/ 5396089 h 5400136"/>
              <a:gd name="connsiteX0" fmla="*/ 3561431 w 3561431"/>
              <a:gd name="connsiteY0" fmla="*/ 0 h 5400136"/>
              <a:gd name="connsiteX1" fmla="*/ 2951831 w 3561431"/>
              <a:gd name="connsiteY1" fmla="*/ 248356 h 5400136"/>
              <a:gd name="connsiteX2" fmla="*/ 2488986 w 3561431"/>
              <a:gd name="connsiteY2" fmla="*/ 485423 h 5400136"/>
              <a:gd name="connsiteX3" fmla="*/ 2093875 w 3561431"/>
              <a:gd name="connsiteY3" fmla="*/ 688623 h 5400136"/>
              <a:gd name="connsiteX4" fmla="*/ 1800364 w 3561431"/>
              <a:gd name="connsiteY4" fmla="*/ 914400 h 5400136"/>
              <a:gd name="connsiteX5" fmla="*/ 1563297 w 3561431"/>
              <a:gd name="connsiteY5" fmla="*/ 1128889 h 5400136"/>
              <a:gd name="connsiteX6" fmla="*/ 1427831 w 3561431"/>
              <a:gd name="connsiteY6" fmla="*/ 1354667 h 5400136"/>
              <a:gd name="connsiteX7" fmla="*/ 1348808 w 3561431"/>
              <a:gd name="connsiteY7" fmla="*/ 1603023 h 5400136"/>
              <a:gd name="connsiteX8" fmla="*/ 1348808 w 3561431"/>
              <a:gd name="connsiteY8" fmla="*/ 1885245 h 5400136"/>
              <a:gd name="connsiteX9" fmla="*/ 1439119 w 3561431"/>
              <a:gd name="connsiteY9" fmla="*/ 2133600 h 5400136"/>
              <a:gd name="connsiteX10" fmla="*/ 1631031 w 3561431"/>
              <a:gd name="connsiteY10" fmla="*/ 2370667 h 5400136"/>
              <a:gd name="connsiteX11" fmla="*/ 1822942 w 3561431"/>
              <a:gd name="connsiteY11" fmla="*/ 2528712 h 5400136"/>
              <a:gd name="connsiteX12" fmla="*/ 2014853 w 3561431"/>
              <a:gd name="connsiteY12" fmla="*/ 2698045 h 5400136"/>
              <a:gd name="connsiteX13" fmla="*/ 2161608 w 3561431"/>
              <a:gd name="connsiteY13" fmla="*/ 2889956 h 5400136"/>
              <a:gd name="connsiteX14" fmla="*/ 2274497 w 3561431"/>
              <a:gd name="connsiteY14" fmla="*/ 3115733 h 5400136"/>
              <a:gd name="connsiteX15" fmla="*/ 2308364 w 3561431"/>
              <a:gd name="connsiteY15" fmla="*/ 3307645 h 5400136"/>
              <a:gd name="connsiteX16" fmla="*/ 2274497 w 3561431"/>
              <a:gd name="connsiteY16" fmla="*/ 3522134 h 5400136"/>
              <a:gd name="connsiteX17" fmla="*/ 2082586 w 3561431"/>
              <a:gd name="connsiteY17" fmla="*/ 3680178 h 5400136"/>
              <a:gd name="connsiteX18" fmla="*/ 1789075 w 3561431"/>
              <a:gd name="connsiteY18" fmla="*/ 3815645 h 5400136"/>
              <a:gd name="connsiteX19" fmla="*/ 1597164 w 3561431"/>
              <a:gd name="connsiteY19" fmla="*/ 3883378 h 5400136"/>
              <a:gd name="connsiteX20" fmla="*/ 1281074 w 3561431"/>
              <a:gd name="connsiteY20" fmla="*/ 3905956 h 5400136"/>
              <a:gd name="connsiteX21" fmla="*/ 863386 w 3561431"/>
              <a:gd name="connsiteY21" fmla="*/ 4018844 h 5400136"/>
              <a:gd name="connsiteX22" fmla="*/ 648897 w 3561431"/>
              <a:gd name="connsiteY22" fmla="*/ 4199467 h 5400136"/>
              <a:gd name="connsiteX23" fmla="*/ 456986 w 3561431"/>
              <a:gd name="connsiteY23" fmla="*/ 4436534 h 5400136"/>
              <a:gd name="connsiteX24" fmla="*/ 321519 w 3561431"/>
              <a:gd name="connsiteY24" fmla="*/ 4651023 h 5400136"/>
              <a:gd name="connsiteX25" fmla="*/ 208631 w 3561431"/>
              <a:gd name="connsiteY25" fmla="*/ 4888089 h 5400136"/>
              <a:gd name="connsiteX26" fmla="*/ 140897 w 3561431"/>
              <a:gd name="connsiteY26" fmla="*/ 5068712 h 5400136"/>
              <a:gd name="connsiteX27" fmla="*/ 61875 w 3561431"/>
              <a:gd name="connsiteY27" fmla="*/ 5271912 h 5400136"/>
              <a:gd name="connsiteX28" fmla="*/ 5431 w 3561431"/>
              <a:gd name="connsiteY28" fmla="*/ 5384800 h 5400136"/>
              <a:gd name="connsiteX29" fmla="*/ 5431 w 3561431"/>
              <a:gd name="connsiteY29" fmla="*/ 5396089 h 5400136"/>
              <a:gd name="connsiteX0" fmla="*/ 3561431 w 3561431"/>
              <a:gd name="connsiteY0" fmla="*/ 0 h 5400136"/>
              <a:gd name="connsiteX1" fmla="*/ 2951831 w 3561431"/>
              <a:gd name="connsiteY1" fmla="*/ 248356 h 5400136"/>
              <a:gd name="connsiteX2" fmla="*/ 2488986 w 3561431"/>
              <a:gd name="connsiteY2" fmla="*/ 485423 h 5400136"/>
              <a:gd name="connsiteX3" fmla="*/ 2093875 w 3561431"/>
              <a:gd name="connsiteY3" fmla="*/ 688623 h 5400136"/>
              <a:gd name="connsiteX4" fmla="*/ 1800364 w 3561431"/>
              <a:gd name="connsiteY4" fmla="*/ 914400 h 5400136"/>
              <a:gd name="connsiteX5" fmla="*/ 1563297 w 3561431"/>
              <a:gd name="connsiteY5" fmla="*/ 1128889 h 5400136"/>
              <a:gd name="connsiteX6" fmla="*/ 1427831 w 3561431"/>
              <a:gd name="connsiteY6" fmla="*/ 1354667 h 5400136"/>
              <a:gd name="connsiteX7" fmla="*/ 1348808 w 3561431"/>
              <a:gd name="connsiteY7" fmla="*/ 1603023 h 5400136"/>
              <a:gd name="connsiteX8" fmla="*/ 1348808 w 3561431"/>
              <a:gd name="connsiteY8" fmla="*/ 1885245 h 5400136"/>
              <a:gd name="connsiteX9" fmla="*/ 1439119 w 3561431"/>
              <a:gd name="connsiteY9" fmla="*/ 2133600 h 5400136"/>
              <a:gd name="connsiteX10" fmla="*/ 1631031 w 3561431"/>
              <a:gd name="connsiteY10" fmla="*/ 2370667 h 5400136"/>
              <a:gd name="connsiteX11" fmla="*/ 1822942 w 3561431"/>
              <a:gd name="connsiteY11" fmla="*/ 2528712 h 5400136"/>
              <a:gd name="connsiteX12" fmla="*/ 2014853 w 3561431"/>
              <a:gd name="connsiteY12" fmla="*/ 2698045 h 5400136"/>
              <a:gd name="connsiteX13" fmla="*/ 2161608 w 3561431"/>
              <a:gd name="connsiteY13" fmla="*/ 2889956 h 5400136"/>
              <a:gd name="connsiteX14" fmla="*/ 2274497 w 3561431"/>
              <a:gd name="connsiteY14" fmla="*/ 3115733 h 5400136"/>
              <a:gd name="connsiteX15" fmla="*/ 2308364 w 3561431"/>
              <a:gd name="connsiteY15" fmla="*/ 3307645 h 5400136"/>
              <a:gd name="connsiteX16" fmla="*/ 2274497 w 3561431"/>
              <a:gd name="connsiteY16" fmla="*/ 3522134 h 5400136"/>
              <a:gd name="connsiteX17" fmla="*/ 2082586 w 3561431"/>
              <a:gd name="connsiteY17" fmla="*/ 3680178 h 5400136"/>
              <a:gd name="connsiteX18" fmla="*/ 1868097 w 3561431"/>
              <a:gd name="connsiteY18" fmla="*/ 3793067 h 5400136"/>
              <a:gd name="connsiteX19" fmla="*/ 1597164 w 3561431"/>
              <a:gd name="connsiteY19" fmla="*/ 3883378 h 5400136"/>
              <a:gd name="connsiteX20" fmla="*/ 1281074 w 3561431"/>
              <a:gd name="connsiteY20" fmla="*/ 3905956 h 5400136"/>
              <a:gd name="connsiteX21" fmla="*/ 863386 w 3561431"/>
              <a:gd name="connsiteY21" fmla="*/ 4018844 h 5400136"/>
              <a:gd name="connsiteX22" fmla="*/ 648897 w 3561431"/>
              <a:gd name="connsiteY22" fmla="*/ 4199467 h 5400136"/>
              <a:gd name="connsiteX23" fmla="*/ 456986 w 3561431"/>
              <a:gd name="connsiteY23" fmla="*/ 4436534 h 5400136"/>
              <a:gd name="connsiteX24" fmla="*/ 321519 w 3561431"/>
              <a:gd name="connsiteY24" fmla="*/ 4651023 h 5400136"/>
              <a:gd name="connsiteX25" fmla="*/ 208631 w 3561431"/>
              <a:gd name="connsiteY25" fmla="*/ 4888089 h 5400136"/>
              <a:gd name="connsiteX26" fmla="*/ 140897 w 3561431"/>
              <a:gd name="connsiteY26" fmla="*/ 5068712 h 5400136"/>
              <a:gd name="connsiteX27" fmla="*/ 61875 w 3561431"/>
              <a:gd name="connsiteY27" fmla="*/ 5271912 h 5400136"/>
              <a:gd name="connsiteX28" fmla="*/ 5431 w 3561431"/>
              <a:gd name="connsiteY28" fmla="*/ 5384800 h 5400136"/>
              <a:gd name="connsiteX29" fmla="*/ 5431 w 3561431"/>
              <a:gd name="connsiteY29" fmla="*/ 5396089 h 5400136"/>
              <a:gd name="connsiteX0" fmla="*/ 3556299 w 3556299"/>
              <a:gd name="connsiteY0" fmla="*/ 0 h 5385361"/>
              <a:gd name="connsiteX1" fmla="*/ 2946699 w 3556299"/>
              <a:gd name="connsiteY1" fmla="*/ 248356 h 5385361"/>
              <a:gd name="connsiteX2" fmla="*/ 2483854 w 3556299"/>
              <a:gd name="connsiteY2" fmla="*/ 485423 h 5385361"/>
              <a:gd name="connsiteX3" fmla="*/ 2088743 w 3556299"/>
              <a:gd name="connsiteY3" fmla="*/ 688623 h 5385361"/>
              <a:gd name="connsiteX4" fmla="*/ 1795232 w 3556299"/>
              <a:gd name="connsiteY4" fmla="*/ 914400 h 5385361"/>
              <a:gd name="connsiteX5" fmla="*/ 1558165 w 3556299"/>
              <a:gd name="connsiteY5" fmla="*/ 1128889 h 5385361"/>
              <a:gd name="connsiteX6" fmla="*/ 1422699 w 3556299"/>
              <a:gd name="connsiteY6" fmla="*/ 1354667 h 5385361"/>
              <a:gd name="connsiteX7" fmla="*/ 1343676 w 3556299"/>
              <a:gd name="connsiteY7" fmla="*/ 1603023 h 5385361"/>
              <a:gd name="connsiteX8" fmla="*/ 1343676 w 3556299"/>
              <a:gd name="connsiteY8" fmla="*/ 1885245 h 5385361"/>
              <a:gd name="connsiteX9" fmla="*/ 1433987 w 3556299"/>
              <a:gd name="connsiteY9" fmla="*/ 2133600 h 5385361"/>
              <a:gd name="connsiteX10" fmla="*/ 1625899 w 3556299"/>
              <a:gd name="connsiteY10" fmla="*/ 2370667 h 5385361"/>
              <a:gd name="connsiteX11" fmla="*/ 1817810 w 3556299"/>
              <a:gd name="connsiteY11" fmla="*/ 2528712 h 5385361"/>
              <a:gd name="connsiteX12" fmla="*/ 2009721 w 3556299"/>
              <a:gd name="connsiteY12" fmla="*/ 2698045 h 5385361"/>
              <a:gd name="connsiteX13" fmla="*/ 2156476 w 3556299"/>
              <a:gd name="connsiteY13" fmla="*/ 2889956 h 5385361"/>
              <a:gd name="connsiteX14" fmla="*/ 2269365 w 3556299"/>
              <a:gd name="connsiteY14" fmla="*/ 3115733 h 5385361"/>
              <a:gd name="connsiteX15" fmla="*/ 2303232 w 3556299"/>
              <a:gd name="connsiteY15" fmla="*/ 3307645 h 5385361"/>
              <a:gd name="connsiteX16" fmla="*/ 2269365 w 3556299"/>
              <a:gd name="connsiteY16" fmla="*/ 3522134 h 5385361"/>
              <a:gd name="connsiteX17" fmla="*/ 2077454 w 3556299"/>
              <a:gd name="connsiteY17" fmla="*/ 3680178 h 5385361"/>
              <a:gd name="connsiteX18" fmla="*/ 1862965 w 3556299"/>
              <a:gd name="connsiteY18" fmla="*/ 3793067 h 5385361"/>
              <a:gd name="connsiteX19" fmla="*/ 1592032 w 3556299"/>
              <a:gd name="connsiteY19" fmla="*/ 3883378 h 5385361"/>
              <a:gd name="connsiteX20" fmla="*/ 1275942 w 3556299"/>
              <a:gd name="connsiteY20" fmla="*/ 3905956 h 5385361"/>
              <a:gd name="connsiteX21" fmla="*/ 858254 w 3556299"/>
              <a:gd name="connsiteY21" fmla="*/ 4018844 h 5385361"/>
              <a:gd name="connsiteX22" fmla="*/ 643765 w 3556299"/>
              <a:gd name="connsiteY22" fmla="*/ 4199467 h 5385361"/>
              <a:gd name="connsiteX23" fmla="*/ 451854 w 3556299"/>
              <a:gd name="connsiteY23" fmla="*/ 4436534 h 5385361"/>
              <a:gd name="connsiteX24" fmla="*/ 316387 w 3556299"/>
              <a:gd name="connsiteY24" fmla="*/ 4651023 h 5385361"/>
              <a:gd name="connsiteX25" fmla="*/ 203499 w 3556299"/>
              <a:gd name="connsiteY25" fmla="*/ 4888089 h 5385361"/>
              <a:gd name="connsiteX26" fmla="*/ 135765 w 3556299"/>
              <a:gd name="connsiteY26" fmla="*/ 5068712 h 5385361"/>
              <a:gd name="connsiteX27" fmla="*/ 56743 w 3556299"/>
              <a:gd name="connsiteY27" fmla="*/ 5271912 h 5385361"/>
              <a:gd name="connsiteX28" fmla="*/ 299 w 3556299"/>
              <a:gd name="connsiteY28" fmla="*/ 5384800 h 5385361"/>
              <a:gd name="connsiteX29" fmla="*/ 34166 w 3556299"/>
              <a:gd name="connsiteY29" fmla="*/ 5317067 h 5385361"/>
              <a:gd name="connsiteX0" fmla="*/ 3556299 w 3556299"/>
              <a:gd name="connsiteY0" fmla="*/ 0 h 5385361"/>
              <a:gd name="connsiteX1" fmla="*/ 2946699 w 3556299"/>
              <a:gd name="connsiteY1" fmla="*/ 248356 h 5385361"/>
              <a:gd name="connsiteX2" fmla="*/ 2483854 w 3556299"/>
              <a:gd name="connsiteY2" fmla="*/ 485423 h 5385361"/>
              <a:gd name="connsiteX3" fmla="*/ 2088743 w 3556299"/>
              <a:gd name="connsiteY3" fmla="*/ 688623 h 5385361"/>
              <a:gd name="connsiteX4" fmla="*/ 1795232 w 3556299"/>
              <a:gd name="connsiteY4" fmla="*/ 914400 h 5385361"/>
              <a:gd name="connsiteX5" fmla="*/ 1558165 w 3556299"/>
              <a:gd name="connsiteY5" fmla="*/ 1128889 h 5385361"/>
              <a:gd name="connsiteX6" fmla="*/ 1422699 w 3556299"/>
              <a:gd name="connsiteY6" fmla="*/ 1354667 h 5385361"/>
              <a:gd name="connsiteX7" fmla="*/ 1343676 w 3556299"/>
              <a:gd name="connsiteY7" fmla="*/ 1603023 h 5385361"/>
              <a:gd name="connsiteX8" fmla="*/ 1343676 w 3556299"/>
              <a:gd name="connsiteY8" fmla="*/ 1885245 h 5385361"/>
              <a:gd name="connsiteX9" fmla="*/ 1433987 w 3556299"/>
              <a:gd name="connsiteY9" fmla="*/ 2133600 h 5385361"/>
              <a:gd name="connsiteX10" fmla="*/ 1625899 w 3556299"/>
              <a:gd name="connsiteY10" fmla="*/ 2370667 h 5385361"/>
              <a:gd name="connsiteX11" fmla="*/ 1817810 w 3556299"/>
              <a:gd name="connsiteY11" fmla="*/ 2528712 h 5385361"/>
              <a:gd name="connsiteX12" fmla="*/ 2009721 w 3556299"/>
              <a:gd name="connsiteY12" fmla="*/ 2698045 h 5385361"/>
              <a:gd name="connsiteX13" fmla="*/ 2156476 w 3556299"/>
              <a:gd name="connsiteY13" fmla="*/ 2889956 h 5385361"/>
              <a:gd name="connsiteX14" fmla="*/ 2269365 w 3556299"/>
              <a:gd name="connsiteY14" fmla="*/ 3115733 h 5385361"/>
              <a:gd name="connsiteX15" fmla="*/ 2303232 w 3556299"/>
              <a:gd name="connsiteY15" fmla="*/ 3307645 h 5385361"/>
              <a:gd name="connsiteX16" fmla="*/ 2269365 w 3556299"/>
              <a:gd name="connsiteY16" fmla="*/ 3522134 h 5385361"/>
              <a:gd name="connsiteX17" fmla="*/ 2077454 w 3556299"/>
              <a:gd name="connsiteY17" fmla="*/ 3680178 h 5385361"/>
              <a:gd name="connsiteX18" fmla="*/ 1862965 w 3556299"/>
              <a:gd name="connsiteY18" fmla="*/ 3793067 h 5385361"/>
              <a:gd name="connsiteX19" fmla="*/ 1592032 w 3556299"/>
              <a:gd name="connsiteY19" fmla="*/ 3883378 h 5385361"/>
              <a:gd name="connsiteX20" fmla="*/ 1185631 w 3556299"/>
              <a:gd name="connsiteY20" fmla="*/ 3917245 h 5385361"/>
              <a:gd name="connsiteX21" fmla="*/ 858254 w 3556299"/>
              <a:gd name="connsiteY21" fmla="*/ 4018844 h 5385361"/>
              <a:gd name="connsiteX22" fmla="*/ 643765 w 3556299"/>
              <a:gd name="connsiteY22" fmla="*/ 4199467 h 5385361"/>
              <a:gd name="connsiteX23" fmla="*/ 451854 w 3556299"/>
              <a:gd name="connsiteY23" fmla="*/ 4436534 h 5385361"/>
              <a:gd name="connsiteX24" fmla="*/ 316387 w 3556299"/>
              <a:gd name="connsiteY24" fmla="*/ 4651023 h 5385361"/>
              <a:gd name="connsiteX25" fmla="*/ 203499 w 3556299"/>
              <a:gd name="connsiteY25" fmla="*/ 4888089 h 5385361"/>
              <a:gd name="connsiteX26" fmla="*/ 135765 w 3556299"/>
              <a:gd name="connsiteY26" fmla="*/ 5068712 h 5385361"/>
              <a:gd name="connsiteX27" fmla="*/ 56743 w 3556299"/>
              <a:gd name="connsiteY27" fmla="*/ 5271912 h 5385361"/>
              <a:gd name="connsiteX28" fmla="*/ 299 w 3556299"/>
              <a:gd name="connsiteY28" fmla="*/ 5384800 h 5385361"/>
              <a:gd name="connsiteX29" fmla="*/ 34166 w 3556299"/>
              <a:gd name="connsiteY29" fmla="*/ 5317067 h 5385361"/>
              <a:gd name="connsiteX0" fmla="*/ 3556299 w 3556299"/>
              <a:gd name="connsiteY0" fmla="*/ 0 h 5385361"/>
              <a:gd name="connsiteX1" fmla="*/ 2946699 w 3556299"/>
              <a:gd name="connsiteY1" fmla="*/ 248356 h 5385361"/>
              <a:gd name="connsiteX2" fmla="*/ 2483854 w 3556299"/>
              <a:gd name="connsiteY2" fmla="*/ 485423 h 5385361"/>
              <a:gd name="connsiteX3" fmla="*/ 2088743 w 3556299"/>
              <a:gd name="connsiteY3" fmla="*/ 688623 h 5385361"/>
              <a:gd name="connsiteX4" fmla="*/ 1795232 w 3556299"/>
              <a:gd name="connsiteY4" fmla="*/ 914400 h 5385361"/>
              <a:gd name="connsiteX5" fmla="*/ 1558165 w 3556299"/>
              <a:gd name="connsiteY5" fmla="*/ 1128889 h 5385361"/>
              <a:gd name="connsiteX6" fmla="*/ 1422699 w 3556299"/>
              <a:gd name="connsiteY6" fmla="*/ 1354667 h 5385361"/>
              <a:gd name="connsiteX7" fmla="*/ 1343676 w 3556299"/>
              <a:gd name="connsiteY7" fmla="*/ 1603023 h 5385361"/>
              <a:gd name="connsiteX8" fmla="*/ 1343676 w 3556299"/>
              <a:gd name="connsiteY8" fmla="*/ 1885245 h 5385361"/>
              <a:gd name="connsiteX9" fmla="*/ 1433987 w 3556299"/>
              <a:gd name="connsiteY9" fmla="*/ 2133600 h 5385361"/>
              <a:gd name="connsiteX10" fmla="*/ 1625899 w 3556299"/>
              <a:gd name="connsiteY10" fmla="*/ 2370667 h 5385361"/>
              <a:gd name="connsiteX11" fmla="*/ 1817810 w 3556299"/>
              <a:gd name="connsiteY11" fmla="*/ 2528712 h 5385361"/>
              <a:gd name="connsiteX12" fmla="*/ 2009721 w 3556299"/>
              <a:gd name="connsiteY12" fmla="*/ 2698045 h 5385361"/>
              <a:gd name="connsiteX13" fmla="*/ 2156476 w 3556299"/>
              <a:gd name="connsiteY13" fmla="*/ 2889956 h 5385361"/>
              <a:gd name="connsiteX14" fmla="*/ 2269365 w 3556299"/>
              <a:gd name="connsiteY14" fmla="*/ 3115733 h 5385361"/>
              <a:gd name="connsiteX15" fmla="*/ 2303232 w 3556299"/>
              <a:gd name="connsiteY15" fmla="*/ 3307645 h 5385361"/>
              <a:gd name="connsiteX16" fmla="*/ 2269365 w 3556299"/>
              <a:gd name="connsiteY16" fmla="*/ 3522134 h 5385361"/>
              <a:gd name="connsiteX17" fmla="*/ 2077454 w 3556299"/>
              <a:gd name="connsiteY17" fmla="*/ 3680178 h 5385361"/>
              <a:gd name="connsiteX18" fmla="*/ 1862965 w 3556299"/>
              <a:gd name="connsiteY18" fmla="*/ 3793067 h 5385361"/>
              <a:gd name="connsiteX19" fmla="*/ 1538766 w 3556299"/>
              <a:gd name="connsiteY19" fmla="*/ 3883378 h 5385361"/>
              <a:gd name="connsiteX20" fmla="*/ 1185631 w 3556299"/>
              <a:gd name="connsiteY20" fmla="*/ 3917245 h 5385361"/>
              <a:gd name="connsiteX21" fmla="*/ 858254 w 3556299"/>
              <a:gd name="connsiteY21" fmla="*/ 4018844 h 5385361"/>
              <a:gd name="connsiteX22" fmla="*/ 643765 w 3556299"/>
              <a:gd name="connsiteY22" fmla="*/ 4199467 h 5385361"/>
              <a:gd name="connsiteX23" fmla="*/ 451854 w 3556299"/>
              <a:gd name="connsiteY23" fmla="*/ 4436534 h 5385361"/>
              <a:gd name="connsiteX24" fmla="*/ 316387 w 3556299"/>
              <a:gd name="connsiteY24" fmla="*/ 4651023 h 5385361"/>
              <a:gd name="connsiteX25" fmla="*/ 203499 w 3556299"/>
              <a:gd name="connsiteY25" fmla="*/ 4888089 h 5385361"/>
              <a:gd name="connsiteX26" fmla="*/ 135765 w 3556299"/>
              <a:gd name="connsiteY26" fmla="*/ 5068712 h 5385361"/>
              <a:gd name="connsiteX27" fmla="*/ 56743 w 3556299"/>
              <a:gd name="connsiteY27" fmla="*/ 5271912 h 5385361"/>
              <a:gd name="connsiteX28" fmla="*/ 299 w 3556299"/>
              <a:gd name="connsiteY28" fmla="*/ 5384800 h 5385361"/>
              <a:gd name="connsiteX29" fmla="*/ 34166 w 3556299"/>
              <a:gd name="connsiteY29" fmla="*/ 5317067 h 5385361"/>
              <a:gd name="connsiteX0" fmla="*/ 3556299 w 3556299"/>
              <a:gd name="connsiteY0" fmla="*/ 0 h 5385361"/>
              <a:gd name="connsiteX1" fmla="*/ 2946699 w 3556299"/>
              <a:gd name="connsiteY1" fmla="*/ 248356 h 5385361"/>
              <a:gd name="connsiteX2" fmla="*/ 2483854 w 3556299"/>
              <a:gd name="connsiteY2" fmla="*/ 485423 h 5385361"/>
              <a:gd name="connsiteX3" fmla="*/ 2201865 w 3556299"/>
              <a:gd name="connsiteY3" fmla="*/ 820599 h 5385361"/>
              <a:gd name="connsiteX4" fmla="*/ 1795232 w 3556299"/>
              <a:gd name="connsiteY4" fmla="*/ 914400 h 5385361"/>
              <a:gd name="connsiteX5" fmla="*/ 1558165 w 3556299"/>
              <a:gd name="connsiteY5" fmla="*/ 1128889 h 5385361"/>
              <a:gd name="connsiteX6" fmla="*/ 1422699 w 3556299"/>
              <a:gd name="connsiteY6" fmla="*/ 1354667 h 5385361"/>
              <a:gd name="connsiteX7" fmla="*/ 1343676 w 3556299"/>
              <a:gd name="connsiteY7" fmla="*/ 1603023 h 5385361"/>
              <a:gd name="connsiteX8" fmla="*/ 1343676 w 3556299"/>
              <a:gd name="connsiteY8" fmla="*/ 1885245 h 5385361"/>
              <a:gd name="connsiteX9" fmla="*/ 1433987 w 3556299"/>
              <a:gd name="connsiteY9" fmla="*/ 2133600 h 5385361"/>
              <a:gd name="connsiteX10" fmla="*/ 1625899 w 3556299"/>
              <a:gd name="connsiteY10" fmla="*/ 2370667 h 5385361"/>
              <a:gd name="connsiteX11" fmla="*/ 1817810 w 3556299"/>
              <a:gd name="connsiteY11" fmla="*/ 2528712 h 5385361"/>
              <a:gd name="connsiteX12" fmla="*/ 2009721 w 3556299"/>
              <a:gd name="connsiteY12" fmla="*/ 2698045 h 5385361"/>
              <a:gd name="connsiteX13" fmla="*/ 2156476 w 3556299"/>
              <a:gd name="connsiteY13" fmla="*/ 2889956 h 5385361"/>
              <a:gd name="connsiteX14" fmla="*/ 2269365 w 3556299"/>
              <a:gd name="connsiteY14" fmla="*/ 3115733 h 5385361"/>
              <a:gd name="connsiteX15" fmla="*/ 2303232 w 3556299"/>
              <a:gd name="connsiteY15" fmla="*/ 3307645 h 5385361"/>
              <a:gd name="connsiteX16" fmla="*/ 2269365 w 3556299"/>
              <a:gd name="connsiteY16" fmla="*/ 3522134 h 5385361"/>
              <a:gd name="connsiteX17" fmla="*/ 2077454 w 3556299"/>
              <a:gd name="connsiteY17" fmla="*/ 3680178 h 5385361"/>
              <a:gd name="connsiteX18" fmla="*/ 1862965 w 3556299"/>
              <a:gd name="connsiteY18" fmla="*/ 3793067 h 5385361"/>
              <a:gd name="connsiteX19" fmla="*/ 1538766 w 3556299"/>
              <a:gd name="connsiteY19" fmla="*/ 3883378 h 5385361"/>
              <a:gd name="connsiteX20" fmla="*/ 1185631 w 3556299"/>
              <a:gd name="connsiteY20" fmla="*/ 3917245 h 5385361"/>
              <a:gd name="connsiteX21" fmla="*/ 858254 w 3556299"/>
              <a:gd name="connsiteY21" fmla="*/ 4018844 h 5385361"/>
              <a:gd name="connsiteX22" fmla="*/ 643765 w 3556299"/>
              <a:gd name="connsiteY22" fmla="*/ 4199467 h 5385361"/>
              <a:gd name="connsiteX23" fmla="*/ 451854 w 3556299"/>
              <a:gd name="connsiteY23" fmla="*/ 4436534 h 5385361"/>
              <a:gd name="connsiteX24" fmla="*/ 316387 w 3556299"/>
              <a:gd name="connsiteY24" fmla="*/ 4651023 h 5385361"/>
              <a:gd name="connsiteX25" fmla="*/ 203499 w 3556299"/>
              <a:gd name="connsiteY25" fmla="*/ 4888089 h 5385361"/>
              <a:gd name="connsiteX26" fmla="*/ 135765 w 3556299"/>
              <a:gd name="connsiteY26" fmla="*/ 5068712 h 5385361"/>
              <a:gd name="connsiteX27" fmla="*/ 56743 w 3556299"/>
              <a:gd name="connsiteY27" fmla="*/ 5271912 h 5385361"/>
              <a:gd name="connsiteX28" fmla="*/ 299 w 3556299"/>
              <a:gd name="connsiteY28" fmla="*/ 5384800 h 5385361"/>
              <a:gd name="connsiteX29" fmla="*/ 34166 w 3556299"/>
              <a:gd name="connsiteY29" fmla="*/ 5317067 h 5385361"/>
              <a:gd name="connsiteX0" fmla="*/ 3556299 w 3556299"/>
              <a:gd name="connsiteY0" fmla="*/ 0 h 5385361"/>
              <a:gd name="connsiteX1" fmla="*/ 2946699 w 3556299"/>
              <a:gd name="connsiteY1" fmla="*/ 248356 h 5385361"/>
              <a:gd name="connsiteX2" fmla="*/ 2578122 w 3556299"/>
              <a:gd name="connsiteY2" fmla="*/ 579691 h 5385361"/>
              <a:gd name="connsiteX3" fmla="*/ 2201865 w 3556299"/>
              <a:gd name="connsiteY3" fmla="*/ 820599 h 5385361"/>
              <a:gd name="connsiteX4" fmla="*/ 1795232 w 3556299"/>
              <a:gd name="connsiteY4" fmla="*/ 914400 h 5385361"/>
              <a:gd name="connsiteX5" fmla="*/ 1558165 w 3556299"/>
              <a:gd name="connsiteY5" fmla="*/ 1128889 h 5385361"/>
              <a:gd name="connsiteX6" fmla="*/ 1422699 w 3556299"/>
              <a:gd name="connsiteY6" fmla="*/ 1354667 h 5385361"/>
              <a:gd name="connsiteX7" fmla="*/ 1343676 w 3556299"/>
              <a:gd name="connsiteY7" fmla="*/ 1603023 h 5385361"/>
              <a:gd name="connsiteX8" fmla="*/ 1343676 w 3556299"/>
              <a:gd name="connsiteY8" fmla="*/ 1885245 h 5385361"/>
              <a:gd name="connsiteX9" fmla="*/ 1433987 w 3556299"/>
              <a:gd name="connsiteY9" fmla="*/ 2133600 h 5385361"/>
              <a:gd name="connsiteX10" fmla="*/ 1625899 w 3556299"/>
              <a:gd name="connsiteY10" fmla="*/ 2370667 h 5385361"/>
              <a:gd name="connsiteX11" fmla="*/ 1817810 w 3556299"/>
              <a:gd name="connsiteY11" fmla="*/ 2528712 h 5385361"/>
              <a:gd name="connsiteX12" fmla="*/ 2009721 w 3556299"/>
              <a:gd name="connsiteY12" fmla="*/ 2698045 h 5385361"/>
              <a:gd name="connsiteX13" fmla="*/ 2156476 w 3556299"/>
              <a:gd name="connsiteY13" fmla="*/ 2889956 h 5385361"/>
              <a:gd name="connsiteX14" fmla="*/ 2269365 w 3556299"/>
              <a:gd name="connsiteY14" fmla="*/ 3115733 h 5385361"/>
              <a:gd name="connsiteX15" fmla="*/ 2303232 w 3556299"/>
              <a:gd name="connsiteY15" fmla="*/ 3307645 h 5385361"/>
              <a:gd name="connsiteX16" fmla="*/ 2269365 w 3556299"/>
              <a:gd name="connsiteY16" fmla="*/ 3522134 h 5385361"/>
              <a:gd name="connsiteX17" fmla="*/ 2077454 w 3556299"/>
              <a:gd name="connsiteY17" fmla="*/ 3680178 h 5385361"/>
              <a:gd name="connsiteX18" fmla="*/ 1862965 w 3556299"/>
              <a:gd name="connsiteY18" fmla="*/ 3793067 h 5385361"/>
              <a:gd name="connsiteX19" fmla="*/ 1538766 w 3556299"/>
              <a:gd name="connsiteY19" fmla="*/ 3883378 h 5385361"/>
              <a:gd name="connsiteX20" fmla="*/ 1185631 w 3556299"/>
              <a:gd name="connsiteY20" fmla="*/ 3917245 h 5385361"/>
              <a:gd name="connsiteX21" fmla="*/ 858254 w 3556299"/>
              <a:gd name="connsiteY21" fmla="*/ 4018844 h 5385361"/>
              <a:gd name="connsiteX22" fmla="*/ 643765 w 3556299"/>
              <a:gd name="connsiteY22" fmla="*/ 4199467 h 5385361"/>
              <a:gd name="connsiteX23" fmla="*/ 451854 w 3556299"/>
              <a:gd name="connsiteY23" fmla="*/ 4436534 h 5385361"/>
              <a:gd name="connsiteX24" fmla="*/ 316387 w 3556299"/>
              <a:gd name="connsiteY24" fmla="*/ 4651023 h 5385361"/>
              <a:gd name="connsiteX25" fmla="*/ 203499 w 3556299"/>
              <a:gd name="connsiteY25" fmla="*/ 4888089 h 5385361"/>
              <a:gd name="connsiteX26" fmla="*/ 135765 w 3556299"/>
              <a:gd name="connsiteY26" fmla="*/ 5068712 h 5385361"/>
              <a:gd name="connsiteX27" fmla="*/ 56743 w 3556299"/>
              <a:gd name="connsiteY27" fmla="*/ 5271912 h 5385361"/>
              <a:gd name="connsiteX28" fmla="*/ 299 w 3556299"/>
              <a:gd name="connsiteY28" fmla="*/ 5384800 h 5385361"/>
              <a:gd name="connsiteX29" fmla="*/ 34166 w 3556299"/>
              <a:gd name="connsiteY29" fmla="*/ 5317067 h 5385361"/>
              <a:gd name="connsiteX0" fmla="*/ 3556299 w 3556299"/>
              <a:gd name="connsiteY0" fmla="*/ 0 h 5385361"/>
              <a:gd name="connsiteX1" fmla="*/ 2993833 w 3556299"/>
              <a:gd name="connsiteY1" fmla="*/ 304917 h 5385361"/>
              <a:gd name="connsiteX2" fmla="*/ 2578122 w 3556299"/>
              <a:gd name="connsiteY2" fmla="*/ 579691 h 5385361"/>
              <a:gd name="connsiteX3" fmla="*/ 2201865 w 3556299"/>
              <a:gd name="connsiteY3" fmla="*/ 820599 h 5385361"/>
              <a:gd name="connsiteX4" fmla="*/ 1795232 w 3556299"/>
              <a:gd name="connsiteY4" fmla="*/ 914400 h 5385361"/>
              <a:gd name="connsiteX5" fmla="*/ 1558165 w 3556299"/>
              <a:gd name="connsiteY5" fmla="*/ 1128889 h 5385361"/>
              <a:gd name="connsiteX6" fmla="*/ 1422699 w 3556299"/>
              <a:gd name="connsiteY6" fmla="*/ 1354667 h 5385361"/>
              <a:gd name="connsiteX7" fmla="*/ 1343676 w 3556299"/>
              <a:gd name="connsiteY7" fmla="*/ 1603023 h 5385361"/>
              <a:gd name="connsiteX8" fmla="*/ 1343676 w 3556299"/>
              <a:gd name="connsiteY8" fmla="*/ 1885245 h 5385361"/>
              <a:gd name="connsiteX9" fmla="*/ 1433987 w 3556299"/>
              <a:gd name="connsiteY9" fmla="*/ 2133600 h 5385361"/>
              <a:gd name="connsiteX10" fmla="*/ 1625899 w 3556299"/>
              <a:gd name="connsiteY10" fmla="*/ 2370667 h 5385361"/>
              <a:gd name="connsiteX11" fmla="*/ 1817810 w 3556299"/>
              <a:gd name="connsiteY11" fmla="*/ 2528712 h 5385361"/>
              <a:gd name="connsiteX12" fmla="*/ 2009721 w 3556299"/>
              <a:gd name="connsiteY12" fmla="*/ 2698045 h 5385361"/>
              <a:gd name="connsiteX13" fmla="*/ 2156476 w 3556299"/>
              <a:gd name="connsiteY13" fmla="*/ 2889956 h 5385361"/>
              <a:gd name="connsiteX14" fmla="*/ 2269365 w 3556299"/>
              <a:gd name="connsiteY14" fmla="*/ 3115733 h 5385361"/>
              <a:gd name="connsiteX15" fmla="*/ 2303232 w 3556299"/>
              <a:gd name="connsiteY15" fmla="*/ 3307645 h 5385361"/>
              <a:gd name="connsiteX16" fmla="*/ 2269365 w 3556299"/>
              <a:gd name="connsiteY16" fmla="*/ 3522134 h 5385361"/>
              <a:gd name="connsiteX17" fmla="*/ 2077454 w 3556299"/>
              <a:gd name="connsiteY17" fmla="*/ 3680178 h 5385361"/>
              <a:gd name="connsiteX18" fmla="*/ 1862965 w 3556299"/>
              <a:gd name="connsiteY18" fmla="*/ 3793067 h 5385361"/>
              <a:gd name="connsiteX19" fmla="*/ 1538766 w 3556299"/>
              <a:gd name="connsiteY19" fmla="*/ 3883378 h 5385361"/>
              <a:gd name="connsiteX20" fmla="*/ 1185631 w 3556299"/>
              <a:gd name="connsiteY20" fmla="*/ 3917245 h 5385361"/>
              <a:gd name="connsiteX21" fmla="*/ 858254 w 3556299"/>
              <a:gd name="connsiteY21" fmla="*/ 4018844 h 5385361"/>
              <a:gd name="connsiteX22" fmla="*/ 643765 w 3556299"/>
              <a:gd name="connsiteY22" fmla="*/ 4199467 h 5385361"/>
              <a:gd name="connsiteX23" fmla="*/ 451854 w 3556299"/>
              <a:gd name="connsiteY23" fmla="*/ 4436534 h 5385361"/>
              <a:gd name="connsiteX24" fmla="*/ 316387 w 3556299"/>
              <a:gd name="connsiteY24" fmla="*/ 4651023 h 5385361"/>
              <a:gd name="connsiteX25" fmla="*/ 203499 w 3556299"/>
              <a:gd name="connsiteY25" fmla="*/ 4888089 h 5385361"/>
              <a:gd name="connsiteX26" fmla="*/ 135765 w 3556299"/>
              <a:gd name="connsiteY26" fmla="*/ 5068712 h 5385361"/>
              <a:gd name="connsiteX27" fmla="*/ 56743 w 3556299"/>
              <a:gd name="connsiteY27" fmla="*/ 5271912 h 5385361"/>
              <a:gd name="connsiteX28" fmla="*/ 299 w 3556299"/>
              <a:gd name="connsiteY28" fmla="*/ 5384800 h 5385361"/>
              <a:gd name="connsiteX29" fmla="*/ 34166 w 3556299"/>
              <a:gd name="connsiteY29" fmla="*/ 5317067 h 5385361"/>
              <a:gd name="connsiteX0" fmla="*/ 3556299 w 3556299"/>
              <a:gd name="connsiteY0" fmla="*/ 0 h 5385361"/>
              <a:gd name="connsiteX1" fmla="*/ 3324887 w 3556299"/>
              <a:gd name="connsiteY1" fmla="*/ 114768 h 5385361"/>
              <a:gd name="connsiteX2" fmla="*/ 2993833 w 3556299"/>
              <a:gd name="connsiteY2" fmla="*/ 304917 h 5385361"/>
              <a:gd name="connsiteX3" fmla="*/ 2578122 w 3556299"/>
              <a:gd name="connsiteY3" fmla="*/ 579691 h 5385361"/>
              <a:gd name="connsiteX4" fmla="*/ 2201865 w 3556299"/>
              <a:gd name="connsiteY4" fmla="*/ 820599 h 5385361"/>
              <a:gd name="connsiteX5" fmla="*/ 1795232 w 3556299"/>
              <a:gd name="connsiteY5" fmla="*/ 914400 h 5385361"/>
              <a:gd name="connsiteX6" fmla="*/ 1558165 w 3556299"/>
              <a:gd name="connsiteY6" fmla="*/ 1128889 h 5385361"/>
              <a:gd name="connsiteX7" fmla="*/ 1422699 w 3556299"/>
              <a:gd name="connsiteY7" fmla="*/ 1354667 h 5385361"/>
              <a:gd name="connsiteX8" fmla="*/ 1343676 w 3556299"/>
              <a:gd name="connsiteY8" fmla="*/ 1603023 h 5385361"/>
              <a:gd name="connsiteX9" fmla="*/ 1343676 w 3556299"/>
              <a:gd name="connsiteY9" fmla="*/ 1885245 h 5385361"/>
              <a:gd name="connsiteX10" fmla="*/ 1433987 w 3556299"/>
              <a:gd name="connsiteY10" fmla="*/ 2133600 h 5385361"/>
              <a:gd name="connsiteX11" fmla="*/ 1625899 w 3556299"/>
              <a:gd name="connsiteY11" fmla="*/ 2370667 h 5385361"/>
              <a:gd name="connsiteX12" fmla="*/ 1817810 w 3556299"/>
              <a:gd name="connsiteY12" fmla="*/ 2528712 h 5385361"/>
              <a:gd name="connsiteX13" fmla="*/ 2009721 w 3556299"/>
              <a:gd name="connsiteY13" fmla="*/ 2698045 h 5385361"/>
              <a:gd name="connsiteX14" fmla="*/ 2156476 w 3556299"/>
              <a:gd name="connsiteY14" fmla="*/ 2889956 h 5385361"/>
              <a:gd name="connsiteX15" fmla="*/ 2269365 w 3556299"/>
              <a:gd name="connsiteY15" fmla="*/ 3115733 h 5385361"/>
              <a:gd name="connsiteX16" fmla="*/ 2303232 w 3556299"/>
              <a:gd name="connsiteY16" fmla="*/ 3307645 h 5385361"/>
              <a:gd name="connsiteX17" fmla="*/ 2269365 w 3556299"/>
              <a:gd name="connsiteY17" fmla="*/ 3522134 h 5385361"/>
              <a:gd name="connsiteX18" fmla="*/ 2077454 w 3556299"/>
              <a:gd name="connsiteY18" fmla="*/ 3680178 h 5385361"/>
              <a:gd name="connsiteX19" fmla="*/ 1862965 w 3556299"/>
              <a:gd name="connsiteY19" fmla="*/ 3793067 h 5385361"/>
              <a:gd name="connsiteX20" fmla="*/ 1538766 w 3556299"/>
              <a:gd name="connsiteY20" fmla="*/ 3883378 h 5385361"/>
              <a:gd name="connsiteX21" fmla="*/ 1185631 w 3556299"/>
              <a:gd name="connsiteY21" fmla="*/ 3917245 h 5385361"/>
              <a:gd name="connsiteX22" fmla="*/ 858254 w 3556299"/>
              <a:gd name="connsiteY22" fmla="*/ 4018844 h 5385361"/>
              <a:gd name="connsiteX23" fmla="*/ 643765 w 3556299"/>
              <a:gd name="connsiteY23" fmla="*/ 4199467 h 5385361"/>
              <a:gd name="connsiteX24" fmla="*/ 451854 w 3556299"/>
              <a:gd name="connsiteY24" fmla="*/ 4436534 h 5385361"/>
              <a:gd name="connsiteX25" fmla="*/ 316387 w 3556299"/>
              <a:gd name="connsiteY25" fmla="*/ 4651023 h 5385361"/>
              <a:gd name="connsiteX26" fmla="*/ 203499 w 3556299"/>
              <a:gd name="connsiteY26" fmla="*/ 4888089 h 5385361"/>
              <a:gd name="connsiteX27" fmla="*/ 135765 w 3556299"/>
              <a:gd name="connsiteY27" fmla="*/ 5068712 h 5385361"/>
              <a:gd name="connsiteX28" fmla="*/ 56743 w 3556299"/>
              <a:gd name="connsiteY28" fmla="*/ 5271912 h 5385361"/>
              <a:gd name="connsiteX29" fmla="*/ 299 w 3556299"/>
              <a:gd name="connsiteY29" fmla="*/ 5384800 h 5385361"/>
              <a:gd name="connsiteX30" fmla="*/ 34166 w 3556299"/>
              <a:gd name="connsiteY30" fmla="*/ 5317067 h 5385361"/>
              <a:gd name="connsiteX0" fmla="*/ 3556299 w 3556299"/>
              <a:gd name="connsiteY0" fmla="*/ 0 h 5385361"/>
              <a:gd name="connsiteX1" fmla="*/ 3268326 w 3556299"/>
              <a:gd name="connsiteY1" fmla="*/ 180756 h 5385361"/>
              <a:gd name="connsiteX2" fmla="*/ 2993833 w 3556299"/>
              <a:gd name="connsiteY2" fmla="*/ 304917 h 5385361"/>
              <a:gd name="connsiteX3" fmla="*/ 2578122 w 3556299"/>
              <a:gd name="connsiteY3" fmla="*/ 579691 h 5385361"/>
              <a:gd name="connsiteX4" fmla="*/ 2201865 w 3556299"/>
              <a:gd name="connsiteY4" fmla="*/ 820599 h 5385361"/>
              <a:gd name="connsiteX5" fmla="*/ 1795232 w 3556299"/>
              <a:gd name="connsiteY5" fmla="*/ 914400 h 5385361"/>
              <a:gd name="connsiteX6" fmla="*/ 1558165 w 3556299"/>
              <a:gd name="connsiteY6" fmla="*/ 1128889 h 5385361"/>
              <a:gd name="connsiteX7" fmla="*/ 1422699 w 3556299"/>
              <a:gd name="connsiteY7" fmla="*/ 1354667 h 5385361"/>
              <a:gd name="connsiteX8" fmla="*/ 1343676 w 3556299"/>
              <a:gd name="connsiteY8" fmla="*/ 1603023 h 5385361"/>
              <a:gd name="connsiteX9" fmla="*/ 1343676 w 3556299"/>
              <a:gd name="connsiteY9" fmla="*/ 1885245 h 5385361"/>
              <a:gd name="connsiteX10" fmla="*/ 1433987 w 3556299"/>
              <a:gd name="connsiteY10" fmla="*/ 2133600 h 5385361"/>
              <a:gd name="connsiteX11" fmla="*/ 1625899 w 3556299"/>
              <a:gd name="connsiteY11" fmla="*/ 2370667 h 5385361"/>
              <a:gd name="connsiteX12" fmla="*/ 1817810 w 3556299"/>
              <a:gd name="connsiteY12" fmla="*/ 2528712 h 5385361"/>
              <a:gd name="connsiteX13" fmla="*/ 2009721 w 3556299"/>
              <a:gd name="connsiteY13" fmla="*/ 2698045 h 5385361"/>
              <a:gd name="connsiteX14" fmla="*/ 2156476 w 3556299"/>
              <a:gd name="connsiteY14" fmla="*/ 2889956 h 5385361"/>
              <a:gd name="connsiteX15" fmla="*/ 2269365 w 3556299"/>
              <a:gd name="connsiteY15" fmla="*/ 3115733 h 5385361"/>
              <a:gd name="connsiteX16" fmla="*/ 2303232 w 3556299"/>
              <a:gd name="connsiteY16" fmla="*/ 3307645 h 5385361"/>
              <a:gd name="connsiteX17" fmla="*/ 2269365 w 3556299"/>
              <a:gd name="connsiteY17" fmla="*/ 3522134 h 5385361"/>
              <a:gd name="connsiteX18" fmla="*/ 2077454 w 3556299"/>
              <a:gd name="connsiteY18" fmla="*/ 3680178 h 5385361"/>
              <a:gd name="connsiteX19" fmla="*/ 1862965 w 3556299"/>
              <a:gd name="connsiteY19" fmla="*/ 3793067 h 5385361"/>
              <a:gd name="connsiteX20" fmla="*/ 1538766 w 3556299"/>
              <a:gd name="connsiteY20" fmla="*/ 3883378 h 5385361"/>
              <a:gd name="connsiteX21" fmla="*/ 1185631 w 3556299"/>
              <a:gd name="connsiteY21" fmla="*/ 3917245 h 5385361"/>
              <a:gd name="connsiteX22" fmla="*/ 858254 w 3556299"/>
              <a:gd name="connsiteY22" fmla="*/ 4018844 h 5385361"/>
              <a:gd name="connsiteX23" fmla="*/ 643765 w 3556299"/>
              <a:gd name="connsiteY23" fmla="*/ 4199467 h 5385361"/>
              <a:gd name="connsiteX24" fmla="*/ 451854 w 3556299"/>
              <a:gd name="connsiteY24" fmla="*/ 4436534 h 5385361"/>
              <a:gd name="connsiteX25" fmla="*/ 316387 w 3556299"/>
              <a:gd name="connsiteY25" fmla="*/ 4651023 h 5385361"/>
              <a:gd name="connsiteX26" fmla="*/ 203499 w 3556299"/>
              <a:gd name="connsiteY26" fmla="*/ 4888089 h 5385361"/>
              <a:gd name="connsiteX27" fmla="*/ 135765 w 3556299"/>
              <a:gd name="connsiteY27" fmla="*/ 5068712 h 5385361"/>
              <a:gd name="connsiteX28" fmla="*/ 56743 w 3556299"/>
              <a:gd name="connsiteY28" fmla="*/ 5271912 h 5385361"/>
              <a:gd name="connsiteX29" fmla="*/ 299 w 3556299"/>
              <a:gd name="connsiteY29" fmla="*/ 5384800 h 5385361"/>
              <a:gd name="connsiteX30" fmla="*/ 34166 w 3556299"/>
              <a:gd name="connsiteY30" fmla="*/ 5317067 h 5385361"/>
              <a:gd name="connsiteX0" fmla="*/ 3556299 w 3556299"/>
              <a:gd name="connsiteY0" fmla="*/ 0 h 5385361"/>
              <a:gd name="connsiteX1" fmla="*/ 3268326 w 3556299"/>
              <a:gd name="connsiteY1" fmla="*/ 180756 h 5385361"/>
              <a:gd name="connsiteX2" fmla="*/ 2984406 w 3556299"/>
              <a:gd name="connsiteY2" fmla="*/ 408612 h 5385361"/>
              <a:gd name="connsiteX3" fmla="*/ 2578122 w 3556299"/>
              <a:gd name="connsiteY3" fmla="*/ 579691 h 5385361"/>
              <a:gd name="connsiteX4" fmla="*/ 2201865 w 3556299"/>
              <a:gd name="connsiteY4" fmla="*/ 820599 h 5385361"/>
              <a:gd name="connsiteX5" fmla="*/ 1795232 w 3556299"/>
              <a:gd name="connsiteY5" fmla="*/ 914400 h 5385361"/>
              <a:gd name="connsiteX6" fmla="*/ 1558165 w 3556299"/>
              <a:gd name="connsiteY6" fmla="*/ 1128889 h 5385361"/>
              <a:gd name="connsiteX7" fmla="*/ 1422699 w 3556299"/>
              <a:gd name="connsiteY7" fmla="*/ 1354667 h 5385361"/>
              <a:gd name="connsiteX8" fmla="*/ 1343676 w 3556299"/>
              <a:gd name="connsiteY8" fmla="*/ 1603023 h 5385361"/>
              <a:gd name="connsiteX9" fmla="*/ 1343676 w 3556299"/>
              <a:gd name="connsiteY9" fmla="*/ 1885245 h 5385361"/>
              <a:gd name="connsiteX10" fmla="*/ 1433987 w 3556299"/>
              <a:gd name="connsiteY10" fmla="*/ 2133600 h 5385361"/>
              <a:gd name="connsiteX11" fmla="*/ 1625899 w 3556299"/>
              <a:gd name="connsiteY11" fmla="*/ 2370667 h 5385361"/>
              <a:gd name="connsiteX12" fmla="*/ 1817810 w 3556299"/>
              <a:gd name="connsiteY12" fmla="*/ 2528712 h 5385361"/>
              <a:gd name="connsiteX13" fmla="*/ 2009721 w 3556299"/>
              <a:gd name="connsiteY13" fmla="*/ 2698045 h 5385361"/>
              <a:gd name="connsiteX14" fmla="*/ 2156476 w 3556299"/>
              <a:gd name="connsiteY14" fmla="*/ 2889956 h 5385361"/>
              <a:gd name="connsiteX15" fmla="*/ 2269365 w 3556299"/>
              <a:gd name="connsiteY15" fmla="*/ 3115733 h 5385361"/>
              <a:gd name="connsiteX16" fmla="*/ 2303232 w 3556299"/>
              <a:gd name="connsiteY16" fmla="*/ 3307645 h 5385361"/>
              <a:gd name="connsiteX17" fmla="*/ 2269365 w 3556299"/>
              <a:gd name="connsiteY17" fmla="*/ 3522134 h 5385361"/>
              <a:gd name="connsiteX18" fmla="*/ 2077454 w 3556299"/>
              <a:gd name="connsiteY18" fmla="*/ 3680178 h 5385361"/>
              <a:gd name="connsiteX19" fmla="*/ 1862965 w 3556299"/>
              <a:gd name="connsiteY19" fmla="*/ 3793067 h 5385361"/>
              <a:gd name="connsiteX20" fmla="*/ 1538766 w 3556299"/>
              <a:gd name="connsiteY20" fmla="*/ 3883378 h 5385361"/>
              <a:gd name="connsiteX21" fmla="*/ 1185631 w 3556299"/>
              <a:gd name="connsiteY21" fmla="*/ 3917245 h 5385361"/>
              <a:gd name="connsiteX22" fmla="*/ 858254 w 3556299"/>
              <a:gd name="connsiteY22" fmla="*/ 4018844 h 5385361"/>
              <a:gd name="connsiteX23" fmla="*/ 643765 w 3556299"/>
              <a:gd name="connsiteY23" fmla="*/ 4199467 h 5385361"/>
              <a:gd name="connsiteX24" fmla="*/ 451854 w 3556299"/>
              <a:gd name="connsiteY24" fmla="*/ 4436534 h 5385361"/>
              <a:gd name="connsiteX25" fmla="*/ 316387 w 3556299"/>
              <a:gd name="connsiteY25" fmla="*/ 4651023 h 5385361"/>
              <a:gd name="connsiteX26" fmla="*/ 203499 w 3556299"/>
              <a:gd name="connsiteY26" fmla="*/ 4888089 h 5385361"/>
              <a:gd name="connsiteX27" fmla="*/ 135765 w 3556299"/>
              <a:gd name="connsiteY27" fmla="*/ 5068712 h 5385361"/>
              <a:gd name="connsiteX28" fmla="*/ 56743 w 3556299"/>
              <a:gd name="connsiteY28" fmla="*/ 5271912 h 5385361"/>
              <a:gd name="connsiteX29" fmla="*/ 299 w 3556299"/>
              <a:gd name="connsiteY29" fmla="*/ 5384800 h 5385361"/>
              <a:gd name="connsiteX30" fmla="*/ 34166 w 3556299"/>
              <a:gd name="connsiteY30" fmla="*/ 5317067 h 5385361"/>
              <a:gd name="connsiteX0" fmla="*/ 3556299 w 3556299"/>
              <a:gd name="connsiteY0" fmla="*/ 0 h 5385361"/>
              <a:gd name="connsiteX1" fmla="*/ 3268326 w 3556299"/>
              <a:gd name="connsiteY1" fmla="*/ 180756 h 5385361"/>
              <a:gd name="connsiteX2" fmla="*/ 2984406 w 3556299"/>
              <a:gd name="connsiteY2" fmla="*/ 408612 h 5385361"/>
              <a:gd name="connsiteX3" fmla="*/ 2625256 w 3556299"/>
              <a:gd name="connsiteY3" fmla="*/ 645678 h 5385361"/>
              <a:gd name="connsiteX4" fmla="*/ 2201865 w 3556299"/>
              <a:gd name="connsiteY4" fmla="*/ 820599 h 5385361"/>
              <a:gd name="connsiteX5" fmla="*/ 1795232 w 3556299"/>
              <a:gd name="connsiteY5" fmla="*/ 914400 h 5385361"/>
              <a:gd name="connsiteX6" fmla="*/ 1558165 w 3556299"/>
              <a:gd name="connsiteY6" fmla="*/ 1128889 h 5385361"/>
              <a:gd name="connsiteX7" fmla="*/ 1422699 w 3556299"/>
              <a:gd name="connsiteY7" fmla="*/ 1354667 h 5385361"/>
              <a:gd name="connsiteX8" fmla="*/ 1343676 w 3556299"/>
              <a:gd name="connsiteY8" fmla="*/ 1603023 h 5385361"/>
              <a:gd name="connsiteX9" fmla="*/ 1343676 w 3556299"/>
              <a:gd name="connsiteY9" fmla="*/ 1885245 h 5385361"/>
              <a:gd name="connsiteX10" fmla="*/ 1433987 w 3556299"/>
              <a:gd name="connsiteY10" fmla="*/ 2133600 h 5385361"/>
              <a:gd name="connsiteX11" fmla="*/ 1625899 w 3556299"/>
              <a:gd name="connsiteY11" fmla="*/ 2370667 h 5385361"/>
              <a:gd name="connsiteX12" fmla="*/ 1817810 w 3556299"/>
              <a:gd name="connsiteY12" fmla="*/ 2528712 h 5385361"/>
              <a:gd name="connsiteX13" fmla="*/ 2009721 w 3556299"/>
              <a:gd name="connsiteY13" fmla="*/ 2698045 h 5385361"/>
              <a:gd name="connsiteX14" fmla="*/ 2156476 w 3556299"/>
              <a:gd name="connsiteY14" fmla="*/ 2889956 h 5385361"/>
              <a:gd name="connsiteX15" fmla="*/ 2269365 w 3556299"/>
              <a:gd name="connsiteY15" fmla="*/ 3115733 h 5385361"/>
              <a:gd name="connsiteX16" fmla="*/ 2303232 w 3556299"/>
              <a:gd name="connsiteY16" fmla="*/ 3307645 h 5385361"/>
              <a:gd name="connsiteX17" fmla="*/ 2269365 w 3556299"/>
              <a:gd name="connsiteY17" fmla="*/ 3522134 h 5385361"/>
              <a:gd name="connsiteX18" fmla="*/ 2077454 w 3556299"/>
              <a:gd name="connsiteY18" fmla="*/ 3680178 h 5385361"/>
              <a:gd name="connsiteX19" fmla="*/ 1862965 w 3556299"/>
              <a:gd name="connsiteY19" fmla="*/ 3793067 h 5385361"/>
              <a:gd name="connsiteX20" fmla="*/ 1538766 w 3556299"/>
              <a:gd name="connsiteY20" fmla="*/ 3883378 h 5385361"/>
              <a:gd name="connsiteX21" fmla="*/ 1185631 w 3556299"/>
              <a:gd name="connsiteY21" fmla="*/ 3917245 h 5385361"/>
              <a:gd name="connsiteX22" fmla="*/ 858254 w 3556299"/>
              <a:gd name="connsiteY22" fmla="*/ 4018844 h 5385361"/>
              <a:gd name="connsiteX23" fmla="*/ 643765 w 3556299"/>
              <a:gd name="connsiteY23" fmla="*/ 4199467 h 5385361"/>
              <a:gd name="connsiteX24" fmla="*/ 451854 w 3556299"/>
              <a:gd name="connsiteY24" fmla="*/ 4436534 h 5385361"/>
              <a:gd name="connsiteX25" fmla="*/ 316387 w 3556299"/>
              <a:gd name="connsiteY25" fmla="*/ 4651023 h 5385361"/>
              <a:gd name="connsiteX26" fmla="*/ 203499 w 3556299"/>
              <a:gd name="connsiteY26" fmla="*/ 4888089 h 5385361"/>
              <a:gd name="connsiteX27" fmla="*/ 135765 w 3556299"/>
              <a:gd name="connsiteY27" fmla="*/ 5068712 h 5385361"/>
              <a:gd name="connsiteX28" fmla="*/ 56743 w 3556299"/>
              <a:gd name="connsiteY28" fmla="*/ 5271912 h 5385361"/>
              <a:gd name="connsiteX29" fmla="*/ 299 w 3556299"/>
              <a:gd name="connsiteY29" fmla="*/ 5384800 h 5385361"/>
              <a:gd name="connsiteX30" fmla="*/ 34166 w 3556299"/>
              <a:gd name="connsiteY30" fmla="*/ 5317067 h 5385361"/>
              <a:gd name="connsiteX0" fmla="*/ 3528019 w 3528019"/>
              <a:gd name="connsiteY0" fmla="*/ 0 h 5432495"/>
              <a:gd name="connsiteX1" fmla="*/ 3268326 w 3528019"/>
              <a:gd name="connsiteY1" fmla="*/ 227890 h 5432495"/>
              <a:gd name="connsiteX2" fmla="*/ 2984406 w 3528019"/>
              <a:gd name="connsiteY2" fmla="*/ 455746 h 5432495"/>
              <a:gd name="connsiteX3" fmla="*/ 2625256 w 3528019"/>
              <a:gd name="connsiteY3" fmla="*/ 692812 h 5432495"/>
              <a:gd name="connsiteX4" fmla="*/ 2201865 w 3528019"/>
              <a:gd name="connsiteY4" fmla="*/ 867733 h 5432495"/>
              <a:gd name="connsiteX5" fmla="*/ 1795232 w 3528019"/>
              <a:gd name="connsiteY5" fmla="*/ 961534 h 5432495"/>
              <a:gd name="connsiteX6" fmla="*/ 1558165 w 3528019"/>
              <a:gd name="connsiteY6" fmla="*/ 1176023 h 5432495"/>
              <a:gd name="connsiteX7" fmla="*/ 1422699 w 3528019"/>
              <a:gd name="connsiteY7" fmla="*/ 1401801 h 5432495"/>
              <a:gd name="connsiteX8" fmla="*/ 1343676 w 3528019"/>
              <a:gd name="connsiteY8" fmla="*/ 1650157 h 5432495"/>
              <a:gd name="connsiteX9" fmla="*/ 1343676 w 3528019"/>
              <a:gd name="connsiteY9" fmla="*/ 1932379 h 5432495"/>
              <a:gd name="connsiteX10" fmla="*/ 1433987 w 3528019"/>
              <a:gd name="connsiteY10" fmla="*/ 2180734 h 5432495"/>
              <a:gd name="connsiteX11" fmla="*/ 1625899 w 3528019"/>
              <a:gd name="connsiteY11" fmla="*/ 2417801 h 5432495"/>
              <a:gd name="connsiteX12" fmla="*/ 1817810 w 3528019"/>
              <a:gd name="connsiteY12" fmla="*/ 2575846 h 5432495"/>
              <a:gd name="connsiteX13" fmla="*/ 2009721 w 3528019"/>
              <a:gd name="connsiteY13" fmla="*/ 2745179 h 5432495"/>
              <a:gd name="connsiteX14" fmla="*/ 2156476 w 3528019"/>
              <a:gd name="connsiteY14" fmla="*/ 2937090 h 5432495"/>
              <a:gd name="connsiteX15" fmla="*/ 2269365 w 3528019"/>
              <a:gd name="connsiteY15" fmla="*/ 3162867 h 5432495"/>
              <a:gd name="connsiteX16" fmla="*/ 2303232 w 3528019"/>
              <a:gd name="connsiteY16" fmla="*/ 3354779 h 5432495"/>
              <a:gd name="connsiteX17" fmla="*/ 2269365 w 3528019"/>
              <a:gd name="connsiteY17" fmla="*/ 3569268 h 5432495"/>
              <a:gd name="connsiteX18" fmla="*/ 2077454 w 3528019"/>
              <a:gd name="connsiteY18" fmla="*/ 3727312 h 5432495"/>
              <a:gd name="connsiteX19" fmla="*/ 1862965 w 3528019"/>
              <a:gd name="connsiteY19" fmla="*/ 3840201 h 5432495"/>
              <a:gd name="connsiteX20" fmla="*/ 1538766 w 3528019"/>
              <a:gd name="connsiteY20" fmla="*/ 3930512 h 5432495"/>
              <a:gd name="connsiteX21" fmla="*/ 1185631 w 3528019"/>
              <a:gd name="connsiteY21" fmla="*/ 3964379 h 5432495"/>
              <a:gd name="connsiteX22" fmla="*/ 858254 w 3528019"/>
              <a:gd name="connsiteY22" fmla="*/ 4065978 h 5432495"/>
              <a:gd name="connsiteX23" fmla="*/ 643765 w 3528019"/>
              <a:gd name="connsiteY23" fmla="*/ 4246601 h 5432495"/>
              <a:gd name="connsiteX24" fmla="*/ 451854 w 3528019"/>
              <a:gd name="connsiteY24" fmla="*/ 4483668 h 5432495"/>
              <a:gd name="connsiteX25" fmla="*/ 316387 w 3528019"/>
              <a:gd name="connsiteY25" fmla="*/ 4698157 h 5432495"/>
              <a:gd name="connsiteX26" fmla="*/ 203499 w 3528019"/>
              <a:gd name="connsiteY26" fmla="*/ 4935223 h 5432495"/>
              <a:gd name="connsiteX27" fmla="*/ 135765 w 3528019"/>
              <a:gd name="connsiteY27" fmla="*/ 5115846 h 5432495"/>
              <a:gd name="connsiteX28" fmla="*/ 56743 w 3528019"/>
              <a:gd name="connsiteY28" fmla="*/ 5319046 h 5432495"/>
              <a:gd name="connsiteX29" fmla="*/ 299 w 3528019"/>
              <a:gd name="connsiteY29" fmla="*/ 5431934 h 5432495"/>
              <a:gd name="connsiteX30" fmla="*/ 34166 w 3528019"/>
              <a:gd name="connsiteY30" fmla="*/ 5364201 h 5432495"/>
              <a:gd name="connsiteX0" fmla="*/ 3528019 w 3528019"/>
              <a:gd name="connsiteY0" fmla="*/ 0 h 5432495"/>
              <a:gd name="connsiteX1" fmla="*/ 3306033 w 3528019"/>
              <a:gd name="connsiteY1" fmla="*/ 284450 h 5432495"/>
              <a:gd name="connsiteX2" fmla="*/ 2984406 w 3528019"/>
              <a:gd name="connsiteY2" fmla="*/ 455746 h 5432495"/>
              <a:gd name="connsiteX3" fmla="*/ 2625256 w 3528019"/>
              <a:gd name="connsiteY3" fmla="*/ 692812 h 5432495"/>
              <a:gd name="connsiteX4" fmla="*/ 2201865 w 3528019"/>
              <a:gd name="connsiteY4" fmla="*/ 867733 h 5432495"/>
              <a:gd name="connsiteX5" fmla="*/ 1795232 w 3528019"/>
              <a:gd name="connsiteY5" fmla="*/ 961534 h 5432495"/>
              <a:gd name="connsiteX6" fmla="*/ 1558165 w 3528019"/>
              <a:gd name="connsiteY6" fmla="*/ 1176023 h 5432495"/>
              <a:gd name="connsiteX7" fmla="*/ 1422699 w 3528019"/>
              <a:gd name="connsiteY7" fmla="*/ 1401801 h 5432495"/>
              <a:gd name="connsiteX8" fmla="*/ 1343676 w 3528019"/>
              <a:gd name="connsiteY8" fmla="*/ 1650157 h 5432495"/>
              <a:gd name="connsiteX9" fmla="*/ 1343676 w 3528019"/>
              <a:gd name="connsiteY9" fmla="*/ 1932379 h 5432495"/>
              <a:gd name="connsiteX10" fmla="*/ 1433987 w 3528019"/>
              <a:gd name="connsiteY10" fmla="*/ 2180734 h 5432495"/>
              <a:gd name="connsiteX11" fmla="*/ 1625899 w 3528019"/>
              <a:gd name="connsiteY11" fmla="*/ 2417801 h 5432495"/>
              <a:gd name="connsiteX12" fmla="*/ 1817810 w 3528019"/>
              <a:gd name="connsiteY12" fmla="*/ 2575846 h 5432495"/>
              <a:gd name="connsiteX13" fmla="*/ 2009721 w 3528019"/>
              <a:gd name="connsiteY13" fmla="*/ 2745179 h 5432495"/>
              <a:gd name="connsiteX14" fmla="*/ 2156476 w 3528019"/>
              <a:gd name="connsiteY14" fmla="*/ 2937090 h 5432495"/>
              <a:gd name="connsiteX15" fmla="*/ 2269365 w 3528019"/>
              <a:gd name="connsiteY15" fmla="*/ 3162867 h 5432495"/>
              <a:gd name="connsiteX16" fmla="*/ 2303232 w 3528019"/>
              <a:gd name="connsiteY16" fmla="*/ 3354779 h 5432495"/>
              <a:gd name="connsiteX17" fmla="*/ 2269365 w 3528019"/>
              <a:gd name="connsiteY17" fmla="*/ 3569268 h 5432495"/>
              <a:gd name="connsiteX18" fmla="*/ 2077454 w 3528019"/>
              <a:gd name="connsiteY18" fmla="*/ 3727312 h 5432495"/>
              <a:gd name="connsiteX19" fmla="*/ 1862965 w 3528019"/>
              <a:gd name="connsiteY19" fmla="*/ 3840201 h 5432495"/>
              <a:gd name="connsiteX20" fmla="*/ 1538766 w 3528019"/>
              <a:gd name="connsiteY20" fmla="*/ 3930512 h 5432495"/>
              <a:gd name="connsiteX21" fmla="*/ 1185631 w 3528019"/>
              <a:gd name="connsiteY21" fmla="*/ 3964379 h 5432495"/>
              <a:gd name="connsiteX22" fmla="*/ 858254 w 3528019"/>
              <a:gd name="connsiteY22" fmla="*/ 4065978 h 5432495"/>
              <a:gd name="connsiteX23" fmla="*/ 643765 w 3528019"/>
              <a:gd name="connsiteY23" fmla="*/ 4246601 h 5432495"/>
              <a:gd name="connsiteX24" fmla="*/ 451854 w 3528019"/>
              <a:gd name="connsiteY24" fmla="*/ 4483668 h 5432495"/>
              <a:gd name="connsiteX25" fmla="*/ 316387 w 3528019"/>
              <a:gd name="connsiteY25" fmla="*/ 4698157 h 5432495"/>
              <a:gd name="connsiteX26" fmla="*/ 203499 w 3528019"/>
              <a:gd name="connsiteY26" fmla="*/ 4935223 h 5432495"/>
              <a:gd name="connsiteX27" fmla="*/ 135765 w 3528019"/>
              <a:gd name="connsiteY27" fmla="*/ 5115846 h 5432495"/>
              <a:gd name="connsiteX28" fmla="*/ 56743 w 3528019"/>
              <a:gd name="connsiteY28" fmla="*/ 5319046 h 5432495"/>
              <a:gd name="connsiteX29" fmla="*/ 299 w 3528019"/>
              <a:gd name="connsiteY29" fmla="*/ 5431934 h 5432495"/>
              <a:gd name="connsiteX30" fmla="*/ 34166 w 3528019"/>
              <a:gd name="connsiteY30" fmla="*/ 5364201 h 5432495"/>
              <a:gd name="connsiteX0" fmla="*/ 3565726 w 3565726"/>
              <a:gd name="connsiteY0" fmla="*/ 0 h 5375934"/>
              <a:gd name="connsiteX1" fmla="*/ 3306033 w 3565726"/>
              <a:gd name="connsiteY1" fmla="*/ 227889 h 5375934"/>
              <a:gd name="connsiteX2" fmla="*/ 2984406 w 3565726"/>
              <a:gd name="connsiteY2" fmla="*/ 399185 h 5375934"/>
              <a:gd name="connsiteX3" fmla="*/ 2625256 w 3565726"/>
              <a:gd name="connsiteY3" fmla="*/ 636251 h 5375934"/>
              <a:gd name="connsiteX4" fmla="*/ 2201865 w 3565726"/>
              <a:gd name="connsiteY4" fmla="*/ 811172 h 5375934"/>
              <a:gd name="connsiteX5" fmla="*/ 1795232 w 3565726"/>
              <a:gd name="connsiteY5" fmla="*/ 904973 h 5375934"/>
              <a:gd name="connsiteX6" fmla="*/ 1558165 w 3565726"/>
              <a:gd name="connsiteY6" fmla="*/ 1119462 h 5375934"/>
              <a:gd name="connsiteX7" fmla="*/ 1422699 w 3565726"/>
              <a:gd name="connsiteY7" fmla="*/ 1345240 h 5375934"/>
              <a:gd name="connsiteX8" fmla="*/ 1343676 w 3565726"/>
              <a:gd name="connsiteY8" fmla="*/ 1593596 h 5375934"/>
              <a:gd name="connsiteX9" fmla="*/ 1343676 w 3565726"/>
              <a:gd name="connsiteY9" fmla="*/ 1875818 h 5375934"/>
              <a:gd name="connsiteX10" fmla="*/ 1433987 w 3565726"/>
              <a:gd name="connsiteY10" fmla="*/ 2124173 h 5375934"/>
              <a:gd name="connsiteX11" fmla="*/ 1625899 w 3565726"/>
              <a:gd name="connsiteY11" fmla="*/ 2361240 h 5375934"/>
              <a:gd name="connsiteX12" fmla="*/ 1817810 w 3565726"/>
              <a:gd name="connsiteY12" fmla="*/ 2519285 h 5375934"/>
              <a:gd name="connsiteX13" fmla="*/ 2009721 w 3565726"/>
              <a:gd name="connsiteY13" fmla="*/ 2688618 h 5375934"/>
              <a:gd name="connsiteX14" fmla="*/ 2156476 w 3565726"/>
              <a:gd name="connsiteY14" fmla="*/ 2880529 h 5375934"/>
              <a:gd name="connsiteX15" fmla="*/ 2269365 w 3565726"/>
              <a:gd name="connsiteY15" fmla="*/ 3106306 h 5375934"/>
              <a:gd name="connsiteX16" fmla="*/ 2303232 w 3565726"/>
              <a:gd name="connsiteY16" fmla="*/ 3298218 h 5375934"/>
              <a:gd name="connsiteX17" fmla="*/ 2269365 w 3565726"/>
              <a:gd name="connsiteY17" fmla="*/ 3512707 h 5375934"/>
              <a:gd name="connsiteX18" fmla="*/ 2077454 w 3565726"/>
              <a:gd name="connsiteY18" fmla="*/ 3670751 h 5375934"/>
              <a:gd name="connsiteX19" fmla="*/ 1862965 w 3565726"/>
              <a:gd name="connsiteY19" fmla="*/ 3783640 h 5375934"/>
              <a:gd name="connsiteX20" fmla="*/ 1538766 w 3565726"/>
              <a:gd name="connsiteY20" fmla="*/ 3873951 h 5375934"/>
              <a:gd name="connsiteX21" fmla="*/ 1185631 w 3565726"/>
              <a:gd name="connsiteY21" fmla="*/ 3907818 h 5375934"/>
              <a:gd name="connsiteX22" fmla="*/ 858254 w 3565726"/>
              <a:gd name="connsiteY22" fmla="*/ 4009417 h 5375934"/>
              <a:gd name="connsiteX23" fmla="*/ 643765 w 3565726"/>
              <a:gd name="connsiteY23" fmla="*/ 4190040 h 5375934"/>
              <a:gd name="connsiteX24" fmla="*/ 451854 w 3565726"/>
              <a:gd name="connsiteY24" fmla="*/ 4427107 h 5375934"/>
              <a:gd name="connsiteX25" fmla="*/ 316387 w 3565726"/>
              <a:gd name="connsiteY25" fmla="*/ 4641596 h 5375934"/>
              <a:gd name="connsiteX26" fmla="*/ 203499 w 3565726"/>
              <a:gd name="connsiteY26" fmla="*/ 4878662 h 5375934"/>
              <a:gd name="connsiteX27" fmla="*/ 135765 w 3565726"/>
              <a:gd name="connsiteY27" fmla="*/ 5059285 h 5375934"/>
              <a:gd name="connsiteX28" fmla="*/ 56743 w 3565726"/>
              <a:gd name="connsiteY28" fmla="*/ 5262485 h 5375934"/>
              <a:gd name="connsiteX29" fmla="*/ 299 w 3565726"/>
              <a:gd name="connsiteY29" fmla="*/ 5375373 h 5375934"/>
              <a:gd name="connsiteX30" fmla="*/ 34166 w 3565726"/>
              <a:gd name="connsiteY30" fmla="*/ 5307640 h 5375934"/>
              <a:gd name="connsiteX0" fmla="*/ 3565726 w 3565726"/>
              <a:gd name="connsiteY0" fmla="*/ 0 h 5375934"/>
              <a:gd name="connsiteX1" fmla="*/ 3249472 w 3565726"/>
              <a:gd name="connsiteY1" fmla="*/ 218463 h 5375934"/>
              <a:gd name="connsiteX2" fmla="*/ 2984406 w 3565726"/>
              <a:gd name="connsiteY2" fmla="*/ 399185 h 5375934"/>
              <a:gd name="connsiteX3" fmla="*/ 2625256 w 3565726"/>
              <a:gd name="connsiteY3" fmla="*/ 636251 h 5375934"/>
              <a:gd name="connsiteX4" fmla="*/ 2201865 w 3565726"/>
              <a:gd name="connsiteY4" fmla="*/ 811172 h 5375934"/>
              <a:gd name="connsiteX5" fmla="*/ 1795232 w 3565726"/>
              <a:gd name="connsiteY5" fmla="*/ 904973 h 5375934"/>
              <a:gd name="connsiteX6" fmla="*/ 1558165 w 3565726"/>
              <a:gd name="connsiteY6" fmla="*/ 1119462 h 5375934"/>
              <a:gd name="connsiteX7" fmla="*/ 1422699 w 3565726"/>
              <a:gd name="connsiteY7" fmla="*/ 1345240 h 5375934"/>
              <a:gd name="connsiteX8" fmla="*/ 1343676 w 3565726"/>
              <a:gd name="connsiteY8" fmla="*/ 1593596 h 5375934"/>
              <a:gd name="connsiteX9" fmla="*/ 1343676 w 3565726"/>
              <a:gd name="connsiteY9" fmla="*/ 1875818 h 5375934"/>
              <a:gd name="connsiteX10" fmla="*/ 1433987 w 3565726"/>
              <a:gd name="connsiteY10" fmla="*/ 2124173 h 5375934"/>
              <a:gd name="connsiteX11" fmla="*/ 1625899 w 3565726"/>
              <a:gd name="connsiteY11" fmla="*/ 2361240 h 5375934"/>
              <a:gd name="connsiteX12" fmla="*/ 1817810 w 3565726"/>
              <a:gd name="connsiteY12" fmla="*/ 2519285 h 5375934"/>
              <a:gd name="connsiteX13" fmla="*/ 2009721 w 3565726"/>
              <a:gd name="connsiteY13" fmla="*/ 2688618 h 5375934"/>
              <a:gd name="connsiteX14" fmla="*/ 2156476 w 3565726"/>
              <a:gd name="connsiteY14" fmla="*/ 2880529 h 5375934"/>
              <a:gd name="connsiteX15" fmla="*/ 2269365 w 3565726"/>
              <a:gd name="connsiteY15" fmla="*/ 3106306 h 5375934"/>
              <a:gd name="connsiteX16" fmla="*/ 2303232 w 3565726"/>
              <a:gd name="connsiteY16" fmla="*/ 3298218 h 5375934"/>
              <a:gd name="connsiteX17" fmla="*/ 2269365 w 3565726"/>
              <a:gd name="connsiteY17" fmla="*/ 3512707 h 5375934"/>
              <a:gd name="connsiteX18" fmla="*/ 2077454 w 3565726"/>
              <a:gd name="connsiteY18" fmla="*/ 3670751 h 5375934"/>
              <a:gd name="connsiteX19" fmla="*/ 1862965 w 3565726"/>
              <a:gd name="connsiteY19" fmla="*/ 3783640 h 5375934"/>
              <a:gd name="connsiteX20" fmla="*/ 1538766 w 3565726"/>
              <a:gd name="connsiteY20" fmla="*/ 3873951 h 5375934"/>
              <a:gd name="connsiteX21" fmla="*/ 1185631 w 3565726"/>
              <a:gd name="connsiteY21" fmla="*/ 3907818 h 5375934"/>
              <a:gd name="connsiteX22" fmla="*/ 858254 w 3565726"/>
              <a:gd name="connsiteY22" fmla="*/ 4009417 h 5375934"/>
              <a:gd name="connsiteX23" fmla="*/ 643765 w 3565726"/>
              <a:gd name="connsiteY23" fmla="*/ 4190040 h 5375934"/>
              <a:gd name="connsiteX24" fmla="*/ 451854 w 3565726"/>
              <a:gd name="connsiteY24" fmla="*/ 4427107 h 5375934"/>
              <a:gd name="connsiteX25" fmla="*/ 316387 w 3565726"/>
              <a:gd name="connsiteY25" fmla="*/ 4641596 h 5375934"/>
              <a:gd name="connsiteX26" fmla="*/ 203499 w 3565726"/>
              <a:gd name="connsiteY26" fmla="*/ 4878662 h 5375934"/>
              <a:gd name="connsiteX27" fmla="*/ 135765 w 3565726"/>
              <a:gd name="connsiteY27" fmla="*/ 5059285 h 5375934"/>
              <a:gd name="connsiteX28" fmla="*/ 56743 w 3565726"/>
              <a:gd name="connsiteY28" fmla="*/ 5262485 h 5375934"/>
              <a:gd name="connsiteX29" fmla="*/ 299 w 3565726"/>
              <a:gd name="connsiteY29" fmla="*/ 5375373 h 5375934"/>
              <a:gd name="connsiteX30" fmla="*/ 34166 w 3565726"/>
              <a:gd name="connsiteY30" fmla="*/ 5307640 h 5375934"/>
              <a:gd name="connsiteX0" fmla="*/ 3565726 w 3565726"/>
              <a:gd name="connsiteY0" fmla="*/ 0 h 5375934"/>
              <a:gd name="connsiteX1" fmla="*/ 3249472 w 3565726"/>
              <a:gd name="connsiteY1" fmla="*/ 218463 h 5375934"/>
              <a:gd name="connsiteX2" fmla="*/ 2965552 w 3565726"/>
              <a:gd name="connsiteY2" fmla="*/ 446319 h 5375934"/>
              <a:gd name="connsiteX3" fmla="*/ 2625256 w 3565726"/>
              <a:gd name="connsiteY3" fmla="*/ 636251 h 5375934"/>
              <a:gd name="connsiteX4" fmla="*/ 2201865 w 3565726"/>
              <a:gd name="connsiteY4" fmla="*/ 811172 h 5375934"/>
              <a:gd name="connsiteX5" fmla="*/ 1795232 w 3565726"/>
              <a:gd name="connsiteY5" fmla="*/ 904973 h 5375934"/>
              <a:gd name="connsiteX6" fmla="*/ 1558165 w 3565726"/>
              <a:gd name="connsiteY6" fmla="*/ 1119462 h 5375934"/>
              <a:gd name="connsiteX7" fmla="*/ 1422699 w 3565726"/>
              <a:gd name="connsiteY7" fmla="*/ 1345240 h 5375934"/>
              <a:gd name="connsiteX8" fmla="*/ 1343676 w 3565726"/>
              <a:gd name="connsiteY8" fmla="*/ 1593596 h 5375934"/>
              <a:gd name="connsiteX9" fmla="*/ 1343676 w 3565726"/>
              <a:gd name="connsiteY9" fmla="*/ 1875818 h 5375934"/>
              <a:gd name="connsiteX10" fmla="*/ 1433987 w 3565726"/>
              <a:gd name="connsiteY10" fmla="*/ 2124173 h 5375934"/>
              <a:gd name="connsiteX11" fmla="*/ 1625899 w 3565726"/>
              <a:gd name="connsiteY11" fmla="*/ 2361240 h 5375934"/>
              <a:gd name="connsiteX12" fmla="*/ 1817810 w 3565726"/>
              <a:gd name="connsiteY12" fmla="*/ 2519285 h 5375934"/>
              <a:gd name="connsiteX13" fmla="*/ 2009721 w 3565726"/>
              <a:gd name="connsiteY13" fmla="*/ 2688618 h 5375934"/>
              <a:gd name="connsiteX14" fmla="*/ 2156476 w 3565726"/>
              <a:gd name="connsiteY14" fmla="*/ 2880529 h 5375934"/>
              <a:gd name="connsiteX15" fmla="*/ 2269365 w 3565726"/>
              <a:gd name="connsiteY15" fmla="*/ 3106306 h 5375934"/>
              <a:gd name="connsiteX16" fmla="*/ 2303232 w 3565726"/>
              <a:gd name="connsiteY16" fmla="*/ 3298218 h 5375934"/>
              <a:gd name="connsiteX17" fmla="*/ 2269365 w 3565726"/>
              <a:gd name="connsiteY17" fmla="*/ 3512707 h 5375934"/>
              <a:gd name="connsiteX18" fmla="*/ 2077454 w 3565726"/>
              <a:gd name="connsiteY18" fmla="*/ 3670751 h 5375934"/>
              <a:gd name="connsiteX19" fmla="*/ 1862965 w 3565726"/>
              <a:gd name="connsiteY19" fmla="*/ 3783640 h 5375934"/>
              <a:gd name="connsiteX20" fmla="*/ 1538766 w 3565726"/>
              <a:gd name="connsiteY20" fmla="*/ 3873951 h 5375934"/>
              <a:gd name="connsiteX21" fmla="*/ 1185631 w 3565726"/>
              <a:gd name="connsiteY21" fmla="*/ 3907818 h 5375934"/>
              <a:gd name="connsiteX22" fmla="*/ 858254 w 3565726"/>
              <a:gd name="connsiteY22" fmla="*/ 4009417 h 5375934"/>
              <a:gd name="connsiteX23" fmla="*/ 643765 w 3565726"/>
              <a:gd name="connsiteY23" fmla="*/ 4190040 h 5375934"/>
              <a:gd name="connsiteX24" fmla="*/ 451854 w 3565726"/>
              <a:gd name="connsiteY24" fmla="*/ 4427107 h 5375934"/>
              <a:gd name="connsiteX25" fmla="*/ 316387 w 3565726"/>
              <a:gd name="connsiteY25" fmla="*/ 4641596 h 5375934"/>
              <a:gd name="connsiteX26" fmla="*/ 203499 w 3565726"/>
              <a:gd name="connsiteY26" fmla="*/ 4878662 h 5375934"/>
              <a:gd name="connsiteX27" fmla="*/ 135765 w 3565726"/>
              <a:gd name="connsiteY27" fmla="*/ 5059285 h 5375934"/>
              <a:gd name="connsiteX28" fmla="*/ 56743 w 3565726"/>
              <a:gd name="connsiteY28" fmla="*/ 5262485 h 5375934"/>
              <a:gd name="connsiteX29" fmla="*/ 299 w 3565726"/>
              <a:gd name="connsiteY29" fmla="*/ 5375373 h 5375934"/>
              <a:gd name="connsiteX30" fmla="*/ 34166 w 3565726"/>
              <a:gd name="connsiteY30" fmla="*/ 5307640 h 5375934"/>
              <a:gd name="connsiteX0" fmla="*/ 3565726 w 3565726"/>
              <a:gd name="connsiteY0" fmla="*/ 0 h 5375934"/>
              <a:gd name="connsiteX1" fmla="*/ 3249472 w 3565726"/>
              <a:gd name="connsiteY1" fmla="*/ 218463 h 5375934"/>
              <a:gd name="connsiteX2" fmla="*/ 2965552 w 3565726"/>
              <a:gd name="connsiteY2" fmla="*/ 446319 h 5375934"/>
              <a:gd name="connsiteX3" fmla="*/ 2625256 w 3565726"/>
              <a:gd name="connsiteY3" fmla="*/ 636251 h 5375934"/>
              <a:gd name="connsiteX4" fmla="*/ 2258426 w 3565726"/>
              <a:gd name="connsiteY4" fmla="*/ 773465 h 5375934"/>
              <a:gd name="connsiteX5" fmla="*/ 1795232 w 3565726"/>
              <a:gd name="connsiteY5" fmla="*/ 904973 h 5375934"/>
              <a:gd name="connsiteX6" fmla="*/ 1558165 w 3565726"/>
              <a:gd name="connsiteY6" fmla="*/ 1119462 h 5375934"/>
              <a:gd name="connsiteX7" fmla="*/ 1422699 w 3565726"/>
              <a:gd name="connsiteY7" fmla="*/ 1345240 h 5375934"/>
              <a:gd name="connsiteX8" fmla="*/ 1343676 w 3565726"/>
              <a:gd name="connsiteY8" fmla="*/ 1593596 h 5375934"/>
              <a:gd name="connsiteX9" fmla="*/ 1343676 w 3565726"/>
              <a:gd name="connsiteY9" fmla="*/ 1875818 h 5375934"/>
              <a:gd name="connsiteX10" fmla="*/ 1433987 w 3565726"/>
              <a:gd name="connsiteY10" fmla="*/ 2124173 h 5375934"/>
              <a:gd name="connsiteX11" fmla="*/ 1625899 w 3565726"/>
              <a:gd name="connsiteY11" fmla="*/ 2361240 h 5375934"/>
              <a:gd name="connsiteX12" fmla="*/ 1817810 w 3565726"/>
              <a:gd name="connsiteY12" fmla="*/ 2519285 h 5375934"/>
              <a:gd name="connsiteX13" fmla="*/ 2009721 w 3565726"/>
              <a:gd name="connsiteY13" fmla="*/ 2688618 h 5375934"/>
              <a:gd name="connsiteX14" fmla="*/ 2156476 w 3565726"/>
              <a:gd name="connsiteY14" fmla="*/ 2880529 h 5375934"/>
              <a:gd name="connsiteX15" fmla="*/ 2269365 w 3565726"/>
              <a:gd name="connsiteY15" fmla="*/ 3106306 h 5375934"/>
              <a:gd name="connsiteX16" fmla="*/ 2303232 w 3565726"/>
              <a:gd name="connsiteY16" fmla="*/ 3298218 h 5375934"/>
              <a:gd name="connsiteX17" fmla="*/ 2269365 w 3565726"/>
              <a:gd name="connsiteY17" fmla="*/ 3512707 h 5375934"/>
              <a:gd name="connsiteX18" fmla="*/ 2077454 w 3565726"/>
              <a:gd name="connsiteY18" fmla="*/ 3670751 h 5375934"/>
              <a:gd name="connsiteX19" fmla="*/ 1862965 w 3565726"/>
              <a:gd name="connsiteY19" fmla="*/ 3783640 h 5375934"/>
              <a:gd name="connsiteX20" fmla="*/ 1538766 w 3565726"/>
              <a:gd name="connsiteY20" fmla="*/ 3873951 h 5375934"/>
              <a:gd name="connsiteX21" fmla="*/ 1185631 w 3565726"/>
              <a:gd name="connsiteY21" fmla="*/ 3907818 h 5375934"/>
              <a:gd name="connsiteX22" fmla="*/ 858254 w 3565726"/>
              <a:gd name="connsiteY22" fmla="*/ 4009417 h 5375934"/>
              <a:gd name="connsiteX23" fmla="*/ 643765 w 3565726"/>
              <a:gd name="connsiteY23" fmla="*/ 4190040 h 5375934"/>
              <a:gd name="connsiteX24" fmla="*/ 451854 w 3565726"/>
              <a:gd name="connsiteY24" fmla="*/ 4427107 h 5375934"/>
              <a:gd name="connsiteX25" fmla="*/ 316387 w 3565726"/>
              <a:gd name="connsiteY25" fmla="*/ 4641596 h 5375934"/>
              <a:gd name="connsiteX26" fmla="*/ 203499 w 3565726"/>
              <a:gd name="connsiteY26" fmla="*/ 4878662 h 5375934"/>
              <a:gd name="connsiteX27" fmla="*/ 135765 w 3565726"/>
              <a:gd name="connsiteY27" fmla="*/ 5059285 h 5375934"/>
              <a:gd name="connsiteX28" fmla="*/ 56743 w 3565726"/>
              <a:gd name="connsiteY28" fmla="*/ 5262485 h 5375934"/>
              <a:gd name="connsiteX29" fmla="*/ 299 w 3565726"/>
              <a:gd name="connsiteY29" fmla="*/ 5375373 h 5375934"/>
              <a:gd name="connsiteX30" fmla="*/ 34166 w 3565726"/>
              <a:gd name="connsiteY30" fmla="*/ 5307640 h 5375934"/>
              <a:gd name="connsiteX0" fmla="*/ 3565726 w 3565726"/>
              <a:gd name="connsiteY0" fmla="*/ 0 h 5375934"/>
              <a:gd name="connsiteX1" fmla="*/ 3249472 w 3565726"/>
              <a:gd name="connsiteY1" fmla="*/ 218463 h 5375934"/>
              <a:gd name="connsiteX2" fmla="*/ 2965552 w 3565726"/>
              <a:gd name="connsiteY2" fmla="*/ 446319 h 5375934"/>
              <a:gd name="connsiteX3" fmla="*/ 2625256 w 3565726"/>
              <a:gd name="connsiteY3" fmla="*/ 636251 h 5375934"/>
              <a:gd name="connsiteX4" fmla="*/ 2258426 w 3565726"/>
              <a:gd name="connsiteY4" fmla="*/ 773465 h 5375934"/>
              <a:gd name="connsiteX5" fmla="*/ 1795232 w 3565726"/>
              <a:gd name="connsiteY5" fmla="*/ 904973 h 5375934"/>
              <a:gd name="connsiteX6" fmla="*/ 1558165 w 3565726"/>
              <a:gd name="connsiteY6" fmla="*/ 1119462 h 5375934"/>
              <a:gd name="connsiteX7" fmla="*/ 1422699 w 3565726"/>
              <a:gd name="connsiteY7" fmla="*/ 1345240 h 5375934"/>
              <a:gd name="connsiteX8" fmla="*/ 1343676 w 3565726"/>
              <a:gd name="connsiteY8" fmla="*/ 1593596 h 5375934"/>
              <a:gd name="connsiteX9" fmla="*/ 1343676 w 3565726"/>
              <a:gd name="connsiteY9" fmla="*/ 1875818 h 5375934"/>
              <a:gd name="connsiteX10" fmla="*/ 1433987 w 3565726"/>
              <a:gd name="connsiteY10" fmla="*/ 2124173 h 5375934"/>
              <a:gd name="connsiteX11" fmla="*/ 1625899 w 3565726"/>
              <a:gd name="connsiteY11" fmla="*/ 2361240 h 5375934"/>
              <a:gd name="connsiteX12" fmla="*/ 1817810 w 3565726"/>
              <a:gd name="connsiteY12" fmla="*/ 2519285 h 5375934"/>
              <a:gd name="connsiteX13" fmla="*/ 2009721 w 3565726"/>
              <a:gd name="connsiteY13" fmla="*/ 2688618 h 5375934"/>
              <a:gd name="connsiteX14" fmla="*/ 2156476 w 3565726"/>
              <a:gd name="connsiteY14" fmla="*/ 2880529 h 5375934"/>
              <a:gd name="connsiteX15" fmla="*/ 2269365 w 3565726"/>
              <a:gd name="connsiteY15" fmla="*/ 3106306 h 5375934"/>
              <a:gd name="connsiteX16" fmla="*/ 2303232 w 3565726"/>
              <a:gd name="connsiteY16" fmla="*/ 3298218 h 5375934"/>
              <a:gd name="connsiteX17" fmla="*/ 2269365 w 3565726"/>
              <a:gd name="connsiteY17" fmla="*/ 3512707 h 5375934"/>
              <a:gd name="connsiteX18" fmla="*/ 2077454 w 3565726"/>
              <a:gd name="connsiteY18" fmla="*/ 3670751 h 5375934"/>
              <a:gd name="connsiteX19" fmla="*/ 1862965 w 3565726"/>
              <a:gd name="connsiteY19" fmla="*/ 3783640 h 5375934"/>
              <a:gd name="connsiteX20" fmla="*/ 1538766 w 3565726"/>
              <a:gd name="connsiteY20" fmla="*/ 3873951 h 5375934"/>
              <a:gd name="connsiteX21" fmla="*/ 1185631 w 3565726"/>
              <a:gd name="connsiteY21" fmla="*/ 3907818 h 5375934"/>
              <a:gd name="connsiteX22" fmla="*/ 858254 w 3565726"/>
              <a:gd name="connsiteY22" fmla="*/ 4009417 h 5375934"/>
              <a:gd name="connsiteX23" fmla="*/ 643765 w 3565726"/>
              <a:gd name="connsiteY23" fmla="*/ 4190040 h 5375934"/>
              <a:gd name="connsiteX24" fmla="*/ 451854 w 3565726"/>
              <a:gd name="connsiteY24" fmla="*/ 4427107 h 5375934"/>
              <a:gd name="connsiteX25" fmla="*/ 316387 w 3565726"/>
              <a:gd name="connsiteY25" fmla="*/ 4641596 h 5375934"/>
              <a:gd name="connsiteX26" fmla="*/ 203499 w 3565726"/>
              <a:gd name="connsiteY26" fmla="*/ 4878662 h 5375934"/>
              <a:gd name="connsiteX27" fmla="*/ 135765 w 3565726"/>
              <a:gd name="connsiteY27" fmla="*/ 5059285 h 5375934"/>
              <a:gd name="connsiteX28" fmla="*/ 56743 w 3565726"/>
              <a:gd name="connsiteY28" fmla="*/ 5262485 h 5375934"/>
              <a:gd name="connsiteX29" fmla="*/ 299 w 3565726"/>
              <a:gd name="connsiteY29" fmla="*/ 5375373 h 5375934"/>
              <a:gd name="connsiteX30" fmla="*/ 34166 w 3565726"/>
              <a:gd name="connsiteY30" fmla="*/ 5307640 h 5375934"/>
              <a:gd name="connsiteX0" fmla="*/ 3565726 w 3565726"/>
              <a:gd name="connsiteY0" fmla="*/ 0 h 5375934"/>
              <a:gd name="connsiteX1" fmla="*/ 3249472 w 3565726"/>
              <a:gd name="connsiteY1" fmla="*/ 218463 h 5375934"/>
              <a:gd name="connsiteX2" fmla="*/ 2965552 w 3565726"/>
              <a:gd name="connsiteY2" fmla="*/ 446319 h 5375934"/>
              <a:gd name="connsiteX3" fmla="*/ 2625256 w 3565726"/>
              <a:gd name="connsiteY3" fmla="*/ 636251 h 5375934"/>
              <a:gd name="connsiteX4" fmla="*/ 2324414 w 3565726"/>
              <a:gd name="connsiteY4" fmla="*/ 858306 h 5375934"/>
              <a:gd name="connsiteX5" fmla="*/ 1795232 w 3565726"/>
              <a:gd name="connsiteY5" fmla="*/ 904973 h 5375934"/>
              <a:gd name="connsiteX6" fmla="*/ 1558165 w 3565726"/>
              <a:gd name="connsiteY6" fmla="*/ 1119462 h 5375934"/>
              <a:gd name="connsiteX7" fmla="*/ 1422699 w 3565726"/>
              <a:gd name="connsiteY7" fmla="*/ 1345240 h 5375934"/>
              <a:gd name="connsiteX8" fmla="*/ 1343676 w 3565726"/>
              <a:gd name="connsiteY8" fmla="*/ 1593596 h 5375934"/>
              <a:gd name="connsiteX9" fmla="*/ 1343676 w 3565726"/>
              <a:gd name="connsiteY9" fmla="*/ 1875818 h 5375934"/>
              <a:gd name="connsiteX10" fmla="*/ 1433987 w 3565726"/>
              <a:gd name="connsiteY10" fmla="*/ 2124173 h 5375934"/>
              <a:gd name="connsiteX11" fmla="*/ 1625899 w 3565726"/>
              <a:gd name="connsiteY11" fmla="*/ 2361240 h 5375934"/>
              <a:gd name="connsiteX12" fmla="*/ 1817810 w 3565726"/>
              <a:gd name="connsiteY12" fmla="*/ 2519285 h 5375934"/>
              <a:gd name="connsiteX13" fmla="*/ 2009721 w 3565726"/>
              <a:gd name="connsiteY13" fmla="*/ 2688618 h 5375934"/>
              <a:gd name="connsiteX14" fmla="*/ 2156476 w 3565726"/>
              <a:gd name="connsiteY14" fmla="*/ 2880529 h 5375934"/>
              <a:gd name="connsiteX15" fmla="*/ 2269365 w 3565726"/>
              <a:gd name="connsiteY15" fmla="*/ 3106306 h 5375934"/>
              <a:gd name="connsiteX16" fmla="*/ 2303232 w 3565726"/>
              <a:gd name="connsiteY16" fmla="*/ 3298218 h 5375934"/>
              <a:gd name="connsiteX17" fmla="*/ 2269365 w 3565726"/>
              <a:gd name="connsiteY17" fmla="*/ 3512707 h 5375934"/>
              <a:gd name="connsiteX18" fmla="*/ 2077454 w 3565726"/>
              <a:gd name="connsiteY18" fmla="*/ 3670751 h 5375934"/>
              <a:gd name="connsiteX19" fmla="*/ 1862965 w 3565726"/>
              <a:gd name="connsiteY19" fmla="*/ 3783640 h 5375934"/>
              <a:gd name="connsiteX20" fmla="*/ 1538766 w 3565726"/>
              <a:gd name="connsiteY20" fmla="*/ 3873951 h 5375934"/>
              <a:gd name="connsiteX21" fmla="*/ 1185631 w 3565726"/>
              <a:gd name="connsiteY21" fmla="*/ 3907818 h 5375934"/>
              <a:gd name="connsiteX22" fmla="*/ 858254 w 3565726"/>
              <a:gd name="connsiteY22" fmla="*/ 4009417 h 5375934"/>
              <a:gd name="connsiteX23" fmla="*/ 643765 w 3565726"/>
              <a:gd name="connsiteY23" fmla="*/ 4190040 h 5375934"/>
              <a:gd name="connsiteX24" fmla="*/ 451854 w 3565726"/>
              <a:gd name="connsiteY24" fmla="*/ 4427107 h 5375934"/>
              <a:gd name="connsiteX25" fmla="*/ 316387 w 3565726"/>
              <a:gd name="connsiteY25" fmla="*/ 4641596 h 5375934"/>
              <a:gd name="connsiteX26" fmla="*/ 203499 w 3565726"/>
              <a:gd name="connsiteY26" fmla="*/ 4878662 h 5375934"/>
              <a:gd name="connsiteX27" fmla="*/ 135765 w 3565726"/>
              <a:gd name="connsiteY27" fmla="*/ 5059285 h 5375934"/>
              <a:gd name="connsiteX28" fmla="*/ 56743 w 3565726"/>
              <a:gd name="connsiteY28" fmla="*/ 5262485 h 5375934"/>
              <a:gd name="connsiteX29" fmla="*/ 299 w 3565726"/>
              <a:gd name="connsiteY29" fmla="*/ 5375373 h 5375934"/>
              <a:gd name="connsiteX30" fmla="*/ 34166 w 3565726"/>
              <a:gd name="connsiteY30" fmla="*/ 5307640 h 5375934"/>
              <a:gd name="connsiteX0" fmla="*/ 3565726 w 3565726"/>
              <a:gd name="connsiteY0" fmla="*/ 0 h 5375934"/>
              <a:gd name="connsiteX1" fmla="*/ 3249472 w 3565726"/>
              <a:gd name="connsiteY1" fmla="*/ 218463 h 5375934"/>
              <a:gd name="connsiteX2" fmla="*/ 2965552 w 3565726"/>
              <a:gd name="connsiteY2" fmla="*/ 446319 h 5375934"/>
              <a:gd name="connsiteX3" fmla="*/ 2625256 w 3565726"/>
              <a:gd name="connsiteY3" fmla="*/ 636251 h 5375934"/>
              <a:gd name="connsiteX4" fmla="*/ 2324414 w 3565726"/>
              <a:gd name="connsiteY4" fmla="*/ 858306 h 5375934"/>
              <a:gd name="connsiteX5" fmla="*/ 1901438 w 3565726"/>
              <a:gd name="connsiteY5" fmla="*/ 916045 h 5375934"/>
              <a:gd name="connsiteX6" fmla="*/ 1795232 w 3565726"/>
              <a:gd name="connsiteY6" fmla="*/ 904973 h 5375934"/>
              <a:gd name="connsiteX7" fmla="*/ 1558165 w 3565726"/>
              <a:gd name="connsiteY7" fmla="*/ 1119462 h 5375934"/>
              <a:gd name="connsiteX8" fmla="*/ 1422699 w 3565726"/>
              <a:gd name="connsiteY8" fmla="*/ 1345240 h 5375934"/>
              <a:gd name="connsiteX9" fmla="*/ 1343676 w 3565726"/>
              <a:gd name="connsiteY9" fmla="*/ 1593596 h 5375934"/>
              <a:gd name="connsiteX10" fmla="*/ 1343676 w 3565726"/>
              <a:gd name="connsiteY10" fmla="*/ 1875818 h 5375934"/>
              <a:gd name="connsiteX11" fmla="*/ 1433987 w 3565726"/>
              <a:gd name="connsiteY11" fmla="*/ 2124173 h 5375934"/>
              <a:gd name="connsiteX12" fmla="*/ 1625899 w 3565726"/>
              <a:gd name="connsiteY12" fmla="*/ 2361240 h 5375934"/>
              <a:gd name="connsiteX13" fmla="*/ 1817810 w 3565726"/>
              <a:gd name="connsiteY13" fmla="*/ 2519285 h 5375934"/>
              <a:gd name="connsiteX14" fmla="*/ 2009721 w 3565726"/>
              <a:gd name="connsiteY14" fmla="*/ 2688618 h 5375934"/>
              <a:gd name="connsiteX15" fmla="*/ 2156476 w 3565726"/>
              <a:gd name="connsiteY15" fmla="*/ 2880529 h 5375934"/>
              <a:gd name="connsiteX16" fmla="*/ 2269365 w 3565726"/>
              <a:gd name="connsiteY16" fmla="*/ 3106306 h 5375934"/>
              <a:gd name="connsiteX17" fmla="*/ 2303232 w 3565726"/>
              <a:gd name="connsiteY17" fmla="*/ 3298218 h 5375934"/>
              <a:gd name="connsiteX18" fmla="*/ 2269365 w 3565726"/>
              <a:gd name="connsiteY18" fmla="*/ 3512707 h 5375934"/>
              <a:gd name="connsiteX19" fmla="*/ 2077454 w 3565726"/>
              <a:gd name="connsiteY19" fmla="*/ 3670751 h 5375934"/>
              <a:gd name="connsiteX20" fmla="*/ 1862965 w 3565726"/>
              <a:gd name="connsiteY20" fmla="*/ 3783640 h 5375934"/>
              <a:gd name="connsiteX21" fmla="*/ 1538766 w 3565726"/>
              <a:gd name="connsiteY21" fmla="*/ 3873951 h 5375934"/>
              <a:gd name="connsiteX22" fmla="*/ 1185631 w 3565726"/>
              <a:gd name="connsiteY22" fmla="*/ 3907818 h 5375934"/>
              <a:gd name="connsiteX23" fmla="*/ 858254 w 3565726"/>
              <a:gd name="connsiteY23" fmla="*/ 4009417 h 5375934"/>
              <a:gd name="connsiteX24" fmla="*/ 643765 w 3565726"/>
              <a:gd name="connsiteY24" fmla="*/ 4190040 h 5375934"/>
              <a:gd name="connsiteX25" fmla="*/ 451854 w 3565726"/>
              <a:gd name="connsiteY25" fmla="*/ 4427107 h 5375934"/>
              <a:gd name="connsiteX26" fmla="*/ 316387 w 3565726"/>
              <a:gd name="connsiteY26" fmla="*/ 4641596 h 5375934"/>
              <a:gd name="connsiteX27" fmla="*/ 203499 w 3565726"/>
              <a:gd name="connsiteY27" fmla="*/ 4878662 h 5375934"/>
              <a:gd name="connsiteX28" fmla="*/ 135765 w 3565726"/>
              <a:gd name="connsiteY28" fmla="*/ 5059285 h 5375934"/>
              <a:gd name="connsiteX29" fmla="*/ 56743 w 3565726"/>
              <a:gd name="connsiteY29" fmla="*/ 5262485 h 5375934"/>
              <a:gd name="connsiteX30" fmla="*/ 299 w 3565726"/>
              <a:gd name="connsiteY30" fmla="*/ 5375373 h 5375934"/>
              <a:gd name="connsiteX31" fmla="*/ 34166 w 3565726"/>
              <a:gd name="connsiteY31" fmla="*/ 5307640 h 5375934"/>
              <a:gd name="connsiteX0" fmla="*/ 3565726 w 3565726"/>
              <a:gd name="connsiteY0" fmla="*/ 0 h 5375934"/>
              <a:gd name="connsiteX1" fmla="*/ 3249472 w 3565726"/>
              <a:gd name="connsiteY1" fmla="*/ 218463 h 5375934"/>
              <a:gd name="connsiteX2" fmla="*/ 2965552 w 3565726"/>
              <a:gd name="connsiteY2" fmla="*/ 446319 h 5375934"/>
              <a:gd name="connsiteX3" fmla="*/ 2625256 w 3565726"/>
              <a:gd name="connsiteY3" fmla="*/ 636251 h 5375934"/>
              <a:gd name="connsiteX4" fmla="*/ 2324414 w 3565726"/>
              <a:gd name="connsiteY4" fmla="*/ 858306 h 5375934"/>
              <a:gd name="connsiteX5" fmla="*/ 1901438 w 3565726"/>
              <a:gd name="connsiteY5" fmla="*/ 916045 h 5375934"/>
              <a:gd name="connsiteX6" fmla="*/ 1795232 w 3565726"/>
              <a:gd name="connsiteY6" fmla="*/ 904973 h 5375934"/>
              <a:gd name="connsiteX7" fmla="*/ 1558165 w 3565726"/>
              <a:gd name="connsiteY7" fmla="*/ 1119462 h 5375934"/>
              <a:gd name="connsiteX8" fmla="*/ 1422699 w 3565726"/>
              <a:gd name="connsiteY8" fmla="*/ 1345240 h 5375934"/>
              <a:gd name="connsiteX9" fmla="*/ 1343676 w 3565726"/>
              <a:gd name="connsiteY9" fmla="*/ 1593596 h 5375934"/>
              <a:gd name="connsiteX10" fmla="*/ 1343676 w 3565726"/>
              <a:gd name="connsiteY10" fmla="*/ 1875818 h 5375934"/>
              <a:gd name="connsiteX11" fmla="*/ 1433987 w 3565726"/>
              <a:gd name="connsiteY11" fmla="*/ 2124173 h 5375934"/>
              <a:gd name="connsiteX12" fmla="*/ 1625899 w 3565726"/>
              <a:gd name="connsiteY12" fmla="*/ 2361240 h 5375934"/>
              <a:gd name="connsiteX13" fmla="*/ 1817810 w 3565726"/>
              <a:gd name="connsiteY13" fmla="*/ 2519285 h 5375934"/>
              <a:gd name="connsiteX14" fmla="*/ 2009721 w 3565726"/>
              <a:gd name="connsiteY14" fmla="*/ 2688618 h 5375934"/>
              <a:gd name="connsiteX15" fmla="*/ 2156476 w 3565726"/>
              <a:gd name="connsiteY15" fmla="*/ 2880529 h 5375934"/>
              <a:gd name="connsiteX16" fmla="*/ 2269365 w 3565726"/>
              <a:gd name="connsiteY16" fmla="*/ 3106306 h 5375934"/>
              <a:gd name="connsiteX17" fmla="*/ 2303232 w 3565726"/>
              <a:gd name="connsiteY17" fmla="*/ 3298218 h 5375934"/>
              <a:gd name="connsiteX18" fmla="*/ 2269365 w 3565726"/>
              <a:gd name="connsiteY18" fmla="*/ 3512707 h 5375934"/>
              <a:gd name="connsiteX19" fmla="*/ 2077454 w 3565726"/>
              <a:gd name="connsiteY19" fmla="*/ 3670751 h 5375934"/>
              <a:gd name="connsiteX20" fmla="*/ 1862965 w 3565726"/>
              <a:gd name="connsiteY20" fmla="*/ 3783640 h 5375934"/>
              <a:gd name="connsiteX21" fmla="*/ 1538766 w 3565726"/>
              <a:gd name="connsiteY21" fmla="*/ 3873951 h 5375934"/>
              <a:gd name="connsiteX22" fmla="*/ 1185631 w 3565726"/>
              <a:gd name="connsiteY22" fmla="*/ 3907818 h 5375934"/>
              <a:gd name="connsiteX23" fmla="*/ 858254 w 3565726"/>
              <a:gd name="connsiteY23" fmla="*/ 4009417 h 5375934"/>
              <a:gd name="connsiteX24" fmla="*/ 643765 w 3565726"/>
              <a:gd name="connsiteY24" fmla="*/ 4190040 h 5375934"/>
              <a:gd name="connsiteX25" fmla="*/ 451854 w 3565726"/>
              <a:gd name="connsiteY25" fmla="*/ 4427107 h 5375934"/>
              <a:gd name="connsiteX26" fmla="*/ 316387 w 3565726"/>
              <a:gd name="connsiteY26" fmla="*/ 4641596 h 5375934"/>
              <a:gd name="connsiteX27" fmla="*/ 203499 w 3565726"/>
              <a:gd name="connsiteY27" fmla="*/ 4878662 h 5375934"/>
              <a:gd name="connsiteX28" fmla="*/ 135765 w 3565726"/>
              <a:gd name="connsiteY28" fmla="*/ 5059285 h 5375934"/>
              <a:gd name="connsiteX29" fmla="*/ 56743 w 3565726"/>
              <a:gd name="connsiteY29" fmla="*/ 5262485 h 5375934"/>
              <a:gd name="connsiteX30" fmla="*/ 299 w 3565726"/>
              <a:gd name="connsiteY30" fmla="*/ 5375373 h 5375934"/>
              <a:gd name="connsiteX31" fmla="*/ 34166 w 3565726"/>
              <a:gd name="connsiteY31" fmla="*/ 5307640 h 5375934"/>
              <a:gd name="connsiteX0" fmla="*/ 3565726 w 3565726"/>
              <a:gd name="connsiteY0" fmla="*/ 0 h 5375934"/>
              <a:gd name="connsiteX1" fmla="*/ 3249472 w 3565726"/>
              <a:gd name="connsiteY1" fmla="*/ 218463 h 5375934"/>
              <a:gd name="connsiteX2" fmla="*/ 2965552 w 3565726"/>
              <a:gd name="connsiteY2" fmla="*/ 446319 h 5375934"/>
              <a:gd name="connsiteX3" fmla="*/ 2625256 w 3565726"/>
              <a:gd name="connsiteY3" fmla="*/ 636251 h 5375934"/>
              <a:gd name="connsiteX4" fmla="*/ 2324414 w 3565726"/>
              <a:gd name="connsiteY4" fmla="*/ 858306 h 5375934"/>
              <a:gd name="connsiteX5" fmla="*/ 1901438 w 3565726"/>
              <a:gd name="connsiteY5" fmla="*/ 916045 h 5375934"/>
              <a:gd name="connsiteX6" fmla="*/ 1814086 w 3565726"/>
              <a:gd name="connsiteY6" fmla="*/ 970960 h 5375934"/>
              <a:gd name="connsiteX7" fmla="*/ 1558165 w 3565726"/>
              <a:gd name="connsiteY7" fmla="*/ 1119462 h 5375934"/>
              <a:gd name="connsiteX8" fmla="*/ 1422699 w 3565726"/>
              <a:gd name="connsiteY8" fmla="*/ 1345240 h 5375934"/>
              <a:gd name="connsiteX9" fmla="*/ 1343676 w 3565726"/>
              <a:gd name="connsiteY9" fmla="*/ 1593596 h 5375934"/>
              <a:gd name="connsiteX10" fmla="*/ 1343676 w 3565726"/>
              <a:gd name="connsiteY10" fmla="*/ 1875818 h 5375934"/>
              <a:gd name="connsiteX11" fmla="*/ 1433987 w 3565726"/>
              <a:gd name="connsiteY11" fmla="*/ 2124173 h 5375934"/>
              <a:gd name="connsiteX12" fmla="*/ 1625899 w 3565726"/>
              <a:gd name="connsiteY12" fmla="*/ 2361240 h 5375934"/>
              <a:gd name="connsiteX13" fmla="*/ 1817810 w 3565726"/>
              <a:gd name="connsiteY13" fmla="*/ 2519285 h 5375934"/>
              <a:gd name="connsiteX14" fmla="*/ 2009721 w 3565726"/>
              <a:gd name="connsiteY14" fmla="*/ 2688618 h 5375934"/>
              <a:gd name="connsiteX15" fmla="*/ 2156476 w 3565726"/>
              <a:gd name="connsiteY15" fmla="*/ 2880529 h 5375934"/>
              <a:gd name="connsiteX16" fmla="*/ 2269365 w 3565726"/>
              <a:gd name="connsiteY16" fmla="*/ 3106306 h 5375934"/>
              <a:gd name="connsiteX17" fmla="*/ 2303232 w 3565726"/>
              <a:gd name="connsiteY17" fmla="*/ 3298218 h 5375934"/>
              <a:gd name="connsiteX18" fmla="*/ 2269365 w 3565726"/>
              <a:gd name="connsiteY18" fmla="*/ 3512707 h 5375934"/>
              <a:gd name="connsiteX19" fmla="*/ 2077454 w 3565726"/>
              <a:gd name="connsiteY19" fmla="*/ 3670751 h 5375934"/>
              <a:gd name="connsiteX20" fmla="*/ 1862965 w 3565726"/>
              <a:gd name="connsiteY20" fmla="*/ 3783640 h 5375934"/>
              <a:gd name="connsiteX21" fmla="*/ 1538766 w 3565726"/>
              <a:gd name="connsiteY21" fmla="*/ 3873951 h 5375934"/>
              <a:gd name="connsiteX22" fmla="*/ 1185631 w 3565726"/>
              <a:gd name="connsiteY22" fmla="*/ 3907818 h 5375934"/>
              <a:gd name="connsiteX23" fmla="*/ 858254 w 3565726"/>
              <a:gd name="connsiteY23" fmla="*/ 4009417 h 5375934"/>
              <a:gd name="connsiteX24" fmla="*/ 643765 w 3565726"/>
              <a:gd name="connsiteY24" fmla="*/ 4190040 h 5375934"/>
              <a:gd name="connsiteX25" fmla="*/ 451854 w 3565726"/>
              <a:gd name="connsiteY25" fmla="*/ 4427107 h 5375934"/>
              <a:gd name="connsiteX26" fmla="*/ 316387 w 3565726"/>
              <a:gd name="connsiteY26" fmla="*/ 4641596 h 5375934"/>
              <a:gd name="connsiteX27" fmla="*/ 203499 w 3565726"/>
              <a:gd name="connsiteY27" fmla="*/ 4878662 h 5375934"/>
              <a:gd name="connsiteX28" fmla="*/ 135765 w 3565726"/>
              <a:gd name="connsiteY28" fmla="*/ 5059285 h 5375934"/>
              <a:gd name="connsiteX29" fmla="*/ 56743 w 3565726"/>
              <a:gd name="connsiteY29" fmla="*/ 5262485 h 5375934"/>
              <a:gd name="connsiteX30" fmla="*/ 299 w 3565726"/>
              <a:gd name="connsiteY30" fmla="*/ 5375373 h 5375934"/>
              <a:gd name="connsiteX31" fmla="*/ 34166 w 3565726"/>
              <a:gd name="connsiteY31" fmla="*/ 5307640 h 5375934"/>
              <a:gd name="connsiteX0" fmla="*/ 3565726 w 3565726"/>
              <a:gd name="connsiteY0" fmla="*/ 0 h 5375934"/>
              <a:gd name="connsiteX1" fmla="*/ 3249472 w 3565726"/>
              <a:gd name="connsiteY1" fmla="*/ 218463 h 5375934"/>
              <a:gd name="connsiteX2" fmla="*/ 2965552 w 3565726"/>
              <a:gd name="connsiteY2" fmla="*/ 446319 h 5375934"/>
              <a:gd name="connsiteX3" fmla="*/ 2625256 w 3565726"/>
              <a:gd name="connsiteY3" fmla="*/ 636251 h 5375934"/>
              <a:gd name="connsiteX4" fmla="*/ 2324414 w 3565726"/>
              <a:gd name="connsiteY4" fmla="*/ 858306 h 5375934"/>
              <a:gd name="connsiteX5" fmla="*/ 1901438 w 3565726"/>
              <a:gd name="connsiteY5" fmla="*/ 916045 h 5375934"/>
              <a:gd name="connsiteX6" fmla="*/ 1729245 w 3565726"/>
              <a:gd name="connsiteY6" fmla="*/ 970960 h 5375934"/>
              <a:gd name="connsiteX7" fmla="*/ 1558165 w 3565726"/>
              <a:gd name="connsiteY7" fmla="*/ 1119462 h 5375934"/>
              <a:gd name="connsiteX8" fmla="*/ 1422699 w 3565726"/>
              <a:gd name="connsiteY8" fmla="*/ 1345240 h 5375934"/>
              <a:gd name="connsiteX9" fmla="*/ 1343676 w 3565726"/>
              <a:gd name="connsiteY9" fmla="*/ 1593596 h 5375934"/>
              <a:gd name="connsiteX10" fmla="*/ 1343676 w 3565726"/>
              <a:gd name="connsiteY10" fmla="*/ 1875818 h 5375934"/>
              <a:gd name="connsiteX11" fmla="*/ 1433987 w 3565726"/>
              <a:gd name="connsiteY11" fmla="*/ 2124173 h 5375934"/>
              <a:gd name="connsiteX12" fmla="*/ 1625899 w 3565726"/>
              <a:gd name="connsiteY12" fmla="*/ 2361240 h 5375934"/>
              <a:gd name="connsiteX13" fmla="*/ 1817810 w 3565726"/>
              <a:gd name="connsiteY13" fmla="*/ 2519285 h 5375934"/>
              <a:gd name="connsiteX14" fmla="*/ 2009721 w 3565726"/>
              <a:gd name="connsiteY14" fmla="*/ 2688618 h 5375934"/>
              <a:gd name="connsiteX15" fmla="*/ 2156476 w 3565726"/>
              <a:gd name="connsiteY15" fmla="*/ 2880529 h 5375934"/>
              <a:gd name="connsiteX16" fmla="*/ 2269365 w 3565726"/>
              <a:gd name="connsiteY16" fmla="*/ 3106306 h 5375934"/>
              <a:gd name="connsiteX17" fmla="*/ 2303232 w 3565726"/>
              <a:gd name="connsiteY17" fmla="*/ 3298218 h 5375934"/>
              <a:gd name="connsiteX18" fmla="*/ 2269365 w 3565726"/>
              <a:gd name="connsiteY18" fmla="*/ 3512707 h 5375934"/>
              <a:gd name="connsiteX19" fmla="*/ 2077454 w 3565726"/>
              <a:gd name="connsiteY19" fmla="*/ 3670751 h 5375934"/>
              <a:gd name="connsiteX20" fmla="*/ 1862965 w 3565726"/>
              <a:gd name="connsiteY20" fmla="*/ 3783640 h 5375934"/>
              <a:gd name="connsiteX21" fmla="*/ 1538766 w 3565726"/>
              <a:gd name="connsiteY21" fmla="*/ 3873951 h 5375934"/>
              <a:gd name="connsiteX22" fmla="*/ 1185631 w 3565726"/>
              <a:gd name="connsiteY22" fmla="*/ 3907818 h 5375934"/>
              <a:gd name="connsiteX23" fmla="*/ 858254 w 3565726"/>
              <a:gd name="connsiteY23" fmla="*/ 4009417 h 5375934"/>
              <a:gd name="connsiteX24" fmla="*/ 643765 w 3565726"/>
              <a:gd name="connsiteY24" fmla="*/ 4190040 h 5375934"/>
              <a:gd name="connsiteX25" fmla="*/ 451854 w 3565726"/>
              <a:gd name="connsiteY25" fmla="*/ 4427107 h 5375934"/>
              <a:gd name="connsiteX26" fmla="*/ 316387 w 3565726"/>
              <a:gd name="connsiteY26" fmla="*/ 4641596 h 5375934"/>
              <a:gd name="connsiteX27" fmla="*/ 203499 w 3565726"/>
              <a:gd name="connsiteY27" fmla="*/ 4878662 h 5375934"/>
              <a:gd name="connsiteX28" fmla="*/ 135765 w 3565726"/>
              <a:gd name="connsiteY28" fmla="*/ 5059285 h 5375934"/>
              <a:gd name="connsiteX29" fmla="*/ 56743 w 3565726"/>
              <a:gd name="connsiteY29" fmla="*/ 5262485 h 5375934"/>
              <a:gd name="connsiteX30" fmla="*/ 299 w 3565726"/>
              <a:gd name="connsiteY30" fmla="*/ 5375373 h 5375934"/>
              <a:gd name="connsiteX31" fmla="*/ 34166 w 3565726"/>
              <a:gd name="connsiteY31" fmla="*/ 5307640 h 5375934"/>
              <a:gd name="connsiteX0" fmla="*/ 3565726 w 3565726"/>
              <a:gd name="connsiteY0" fmla="*/ 0 h 5375934"/>
              <a:gd name="connsiteX1" fmla="*/ 3249472 w 3565726"/>
              <a:gd name="connsiteY1" fmla="*/ 218463 h 5375934"/>
              <a:gd name="connsiteX2" fmla="*/ 2965552 w 3565726"/>
              <a:gd name="connsiteY2" fmla="*/ 446319 h 5375934"/>
              <a:gd name="connsiteX3" fmla="*/ 2662964 w 3565726"/>
              <a:gd name="connsiteY3" fmla="*/ 683385 h 5375934"/>
              <a:gd name="connsiteX4" fmla="*/ 2324414 w 3565726"/>
              <a:gd name="connsiteY4" fmla="*/ 858306 h 5375934"/>
              <a:gd name="connsiteX5" fmla="*/ 1901438 w 3565726"/>
              <a:gd name="connsiteY5" fmla="*/ 916045 h 5375934"/>
              <a:gd name="connsiteX6" fmla="*/ 1729245 w 3565726"/>
              <a:gd name="connsiteY6" fmla="*/ 970960 h 5375934"/>
              <a:gd name="connsiteX7" fmla="*/ 1558165 w 3565726"/>
              <a:gd name="connsiteY7" fmla="*/ 1119462 h 5375934"/>
              <a:gd name="connsiteX8" fmla="*/ 1422699 w 3565726"/>
              <a:gd name="connsiteY8" fmla="*/ 1345240 h 5375934"/>
              <a:gd name="connsiteX9" fmla="*/ 1343676 w 3565726"/>
              <a:gd name="connsiteY9" fmla="*/ 1593596 h 5375934"/>
              <a:gd name="connsiteX10" fmla="*/ 1343676 w 3565726"/>
              <a:gd name="connsiteY10" fmla="*/ 1875818 h 5375934"/>
              <a:gd name="connsiteX11" fmla="*/ 1433987 w 3565726"/>
              <a:gd name="connsiteY11" fmla="*/ 2124173 h 5375934"/>
              <a:gd name="connsiteX12" fmla="*/ 1625899 w 3565726"/>
              <a:gd name="connsiteY12" fmla="*/ 2361240 h 5375934"/>
              <a:gd name="connsiteX13" fmla="*/ 1817810 w 3565726"/>
              <a:gd name="connsiteY13" fmla="*/ 2519285 h 5375934"/>
              <a:gd name="connsiteX14" fmla="*/ 2009721 w 3565726"/>
              <a:gd name="connsiteY14" fmla="*/ 2688618 h 5375934"/>
              <a:gd name="connsiteX15" fmla="*/ 2156476 w 3565726"/>
              <a:gd name="connsiteY15" fmla="*/ 2880529 h 5375934"/>
              <a:gd name="connsiteX16" fmla="*/ 2269365 w 3565726"/>
              <a:gd name="connsiteY16" fmla="*/ 3106306 h 5375934"/>
              <a:gd name="connsiteX17" fmla="*/ 2303232 w 3565726"/>
              <a:gd name="connsiteY17" fmla="*/ 3298218 h 5375934"/>
              <a:gd name="connsiteX18" fmla="*/ 2269365 w 3565726"/>
              <a:gd name="connsiteY18" fmla="*/ 3512707 h 5375934"/>
              <a:gd name="connsiteX19" fmla="*/ 2077454 w 3565726"/>
              <a:gd name="connsiteY19" fmla="*/ 3670751 h 5375934"/>
              <a:gd name="connsiteX20" fmla="*/ 1862965 w 3565726"/>
              <a:gd name="connsiteY20" fmla="*/ 3783640 h 5375934"/>
              <a:gd name="connsiteX21" fmla="*/ 1538766 w 3565726"/>
              <a:gd name="connsiteY21" fmla="*/ 3873951 h 5375934"/>
              <a:gd name="connsiteX22" fmla="*/ 1185631 w 3565726"/>
              <a:gd name="connsiteY22" fmla="*/ 3907818 h 5375934"/>
              <a:gd name="connsiteX23" fmla="*/ 858254 w 3565726"/>
              <a:gd name="connsiteY23" fmla="*/ 4009417 h 5375934"/>
              <a:gd name="connsiteX24" fmla="*/ 643765 w 3565726"/>
              <a:gd name="connsiteY24" fmla="*/ 4190040 h 5375934"/>
              <a:gd name="connsiteX25" fmla="*/ 451854 w 3565726"/>
              <a:gd name="connsiteY25" fmla="*/ 4427107 h 5375934"/>
              <a:gd name="connsiteX26" fmla="*/ 316387 w 3565726"/>
              <a:gd name="connsiteY26" fmla="*/ 4641596 h 5375934"/>
              <a:gd name="connsiteX27" fmla="*/ 203499 w 3565726"/>
              <a:gd name="connsiteY27" fmla="*/ 4878662 h 5375934"/>
              <a:gd name="connsiteX28" fmla="*/ 135765 w 3565726"/>
              <a:gd name="connsiteY28" fmla="*/ 5059285 h 5375934"/>
              <a:gd name="connsiteX29" fmla="*/ 56743 w 3565726"/>
              <a:gd name="connsiteY29" fmla="*/ 5262485 h 5375934"/>
              <a:gd name="connsiteX30" fmla="*/ 299 w 3565726"/>
              <a:gd name="connsiteY30" fmla="*/ 5375373 h 5375934"/>
              <a:gd name="connsiteX31" fmla="*/ 34166 w 3565726"/>
              <a:gd name="connsiteY31" fmla="*/ 5307640 h 5375934"/>
              <a:gd name="connsiteX0" fmla="*/ 3565726 w 3565726"/>
              <a:gd name="connsiteY0" fmla="*/ 0 h 5375934"/>
              <a:gd name="connsiteX1" fmla="*/ 3249472 w 3565726"/>
              <a:gd name="connsiteY1" fmla="*/ 218463 h 5375934"/>
              <a:gd name="connsiteX2" fmla="*/ 3003260 w 3565726"/>
              <a:gd name="connsiteY2" fmla="*/ 474600 h 5375934"/>
              <a:gd name="connsiteX3" fmla="*/ 2662964 w 3565726"/>
              <a:gd name="connsiteY3" fmla="*/ 683385 h 5375934"/>
              <a:gd name="connsiteX4" fmla="*/ 2324414 w 3565726"/>
              <a:gd name="connsiteY4" fmla="*/ 858306 h 5375934"/>
              <a:gd name="connsiteX5" fmla="*/ 1901438 w 3565726"/>
              <a:gd name="connsiteY5" fmla="*/ 916045 h 5375934"/>
              <a:gd name="connsiteX6" fmla="*/ 1729245 w 3565726"/>
              <a:gd name="connsiteY6" fmla="*/ 970960 h 5375934"/>
              <a:gd name="connsiteX7" fmla="*/ 1558165 w 3565726"/>
              <a:gd name="connsiteY7" fmla="*/ 1119462 h 5375934"/>
              <a:gd name="connsiteX8" fmla="*/ 1422699 w 3565726"/>
              <a:gd name="connsiteY8" fmla="*/ 1345240 h 5375934"/>
              <a:gd name="connsiteX9" fmla="*/ 1343676 w 3565726"/>
              <a:gd name="connsiteY9" fmla="*/ 1593596 h 5375934"/>
              <a:gd name="connsiteX10" fmla="*/ 1343676 w 3565726"/>
              <a:gd name="connsiteY10" fmla="*/ 1875818 h 5375934"/>
              <a:gd name="connsiteX11" fmla="*/ 1433987 w 3565726"/>
              <a:gd name="connsiteY11" fmla="*/ 2124173 h 5375934"/>
              <a:gd name="connsiteX12" fmla="*/ 1625899 w 3565726"/>
              <a:gd name="connsiteY12" fmla="*/ 2361240 h 5375934"/>
              <a:gd name="connsiteX13" fmla="*/ 1817810 w 3565726"/>
              <a:gd name="connsiteY13" fmla="*/ 2519285 h 5375934"/>
              <a:gd name="connsiteX14" fmla="*/ 2009721 w 3565726"/>
              <a:gd name="connsiteY14" fmla="*/ 2688618 h 5375934"/>
              <a:gd name="connsiteX15" fmla="*/ 2156476 w 3565726"/>
              <a:gd name="connsiteY15" fmla="*/ 2880529 h 5375934"/>
              <a:gd name="connsiteX16" fmla="*/ 2269365 w 3565726"/>
              <a:gd name="connsiteY16" fmla="*/ 3106306 h 5375934"/>
              <a:gd name="connsiteX17" fmla="*/ 2303232 w 3565726"/>
              <a:gd name="connsiteY17" fmla="*/ 3298218 h 5375934"/>
              <a:gd name="connsiteX18" fmla="*/ 2269365 w 3565726"/>
              <a:gd name="connsiteY18" fmla="*/ 3512707 h 5375934"/>
              <a:gd name="connsiteX19" fmla="*/ 2077454 w 3565726"/>
              <a:gd name="connsiteY19" fmla="*/ 3670751 h 5375934"/>
              <a:gd name="connsiteX20" fmla="*/ 1862965 w 3565726"/>
              <a:gd name="connsiteY20" fmla="*/ 3783640 h 5375934"/>
              <a:gd name="connsiteX21" fmla="*/ 1538766 w 3565726"/>
              <a:gd name="connsiteY21" fmla="*/ 3873951 h 5375934"/>
              <a:gd name="connsiteX22" fmla="*/ 1185631 w 3565726"/>
              <a:gd name="connsiteY22" fmla="*/ 3907818 h 5375934"/>
              <a:gd name="connsiteX23" fmla="*/ 858254 w 3565726"/>
              <a:gd name="connsiteY23" fmla="*/ 4009417 h 5375934"/>
              <a:gd name="connsiteX24" fmla="*/ 643765 w 3565726"/>
              <a:gd name="connsiteY24" fmla="*/ 4190040 h 5375934"/>
              <a:gd name="connsiteX25" fmla="*/ 451854 w 3565726"/>
              <a:gd name="connsiteY25" fmla="*/ 4427107 h 5375934"/>
              <a:gd name="connsiteX26" fmla="*/ 316387 w 3565726"/>
              <a:gd name="connsiteY26" fmla="*/ 4641596 h 5375934"/>
              <a:gd name="connsiteX27" fmla="*/ 203499 w 3565726"/>
              <a:gd name="connsiteY27" fmla="*/ 4878662 h 5375934"/>
              <a:gd name="connsiteX28" fmla="*/ 135765 w 3565726"/>
              <a:gd name="connsiteY28" fmla="*/ 5059285 h 5375934"/>
              <a:gd name="connsiteX29" fmla="*/ 56743 w 3565726"/>
              <a:gd name="connsiteY29" fmla="*/ 5262485 h 5375934"/>
              <a:gd name="connsiteX30" fmla="*/ 299 w 3565726"/>
              <a:gd name="connsiteY30" fmla="*/ 5375373 h 5375934"/>
              <a:gd name="connsiteX31" fmla="*/ 34166 w 3565726"/>
              <a:gd name="connsiteY31" fmla="*/ 5307640 h 5375934"/>
              <a:gd name="connsiteX0" fmla="*/ 3565726 w 3565726"/>
              <a:gd name="connsiteY0" fmla="*/ 0 h 5375934"/>
              <a:gd name="connsiteX1" fmla="*/ 3287179 w 3565726"/>
              <a:gd name="connsiteY1" fmla="*/ 275024 h 5375934"/>
              <a:gd name="connsiteX2" fmla="*/ 3003260 w 3565726"/>
              <a:gd name="connsiteY2" fmla="*/ 474600 h 5375934"/>
              <a:gd name="connsiteX3" fmla="*/ 2662964 w 3565726"/>
              <a:gd name="connsiteY3" fmla="*/ 683385 h 5375934"/>
              <a:gd name="connsiteX4" fmla="*/ 2324414 w 3565726"/>
              <a:gd name="connsiteY4" fmla="*/ 858306 h 5375934"/>
              <a:gd name="connsiteX5" fmla="*/ 1901438 w 3565726"/>
              <a:gd name="connsiteY5" fmla="*/ 916045 h 5375934"/>
              <a:gd name="connsiteX6" fmla="*/ 1729245 w 3565726"/>
              <a:gd name="connsiteY6" fmla="*/ 970960 h 5375934"/>
              <a:gd name="connsiteX7" fmla="*/ 1558165 w 3565726"/>
              <a:gd name="connsiteY7" fmla="*/ 1119462 h 5375934"/>
              <a:gd name="connsiteX8" fmla="*/ 1422699 w 3565726"/>
              <a:gd name="connsiteY8" fmla="*/ 1345240 h 5375934"/>
              <a:gd name="connsiteX9" fmla="*/ 1343676 w 3565726"/>
              <a:gd name="connsiteY9" fmla="*/ 1593596 h 5375934"/>
              <a:gd name="connsiteX10" fmla="*/ 1343676 w 3565726"/>
              <a:gd name="connsiteY10" fmla="*/ 1875818 h 5375934"/>
              <a:gd name="connsiteX11" fmla="*/ 1433987 w 3565726"/>
              <a:gd name="connsiteY11" fmla="*/ 2124173 h 5375934"/>
              <a:gd name="connsiteX12" fmla="*/ 1625899 w 3565726"/>
              <a:gd name="connsiteY12" fmla="*/ 2361240 h 5375934"/>
              <a:gd name="connsiteX13" fmla="*/ 1817810 w 3565726"/>
              <a:gd name="connsiteY13" fmla="*/ 2519285 h 5375934"/>
              <a:gd name="connsiteX14" fmla="*/ 2009721 w 3565726"/>
              <a:gd name="connsiteY14" fmla="*/ 2688618 h 5375934"/>
              <a:gd name="connsiteX15" fmla="*/ 2156476 w 3565726"/>
              <a:gd name="connsiteY15" fmla="*/ 2880529 h 5375934"/>
              <a:gd name="connsiteX16" fmla="*/ 2269365 w 3565726"/>
              <a:gd name="connsiteY16" fmla="*/ 3106306 h 5375934"/>
              <a:gd name="connsiteX17" fmla="*/ 2303232 w 3565726"/>
              <a:gd name="connsiteY17" fmla="*/ 3298218 h 5375934"/>
              <a:gd name="connsiteX18" fmla="*/ 2269365 w 3565726"/>
              <a:gd name="connsiteY18" fmla="*/ 3512707 h 5375934"/>
              <a:gd name="connsiteX19" fmla="*/ 2077454 w 3565726"/>
              <a:gd name="connsiteY19" fmla="*/ 3670751 h 5375934"/>
              <a:gd name="connsiteX20" fmla="*/ 1862965 w 3565726"/>
              <a:gd name="connsiteY20" fmla="*/ 3783640 h 5375934"/>
              <a:gd name="connsiteX21" fmla="*/ 1538766 w 3565726"/>
              <a:gd name="connsiteY21" fmla="*/ 3873951 h 5375934"/>
              <a:gd name="connsiteX22" fmla="*/ 1185631 w 3565726"/>
              <a:gd name="connsiteY22" fmla="*/ 3907818 h 5375934"/>
              <a:gd name="connsiteX23" fmla="*/ 858254 w 3565726"/>
              <a:gd name="connsiteY23" fmla="*/ 4009417 h 5375934"/>
              <a:gd name="connsiteX24" fmla="*/ 643765 w 3565726"/>
              <a:gd name="connsiteY24" fmla="*/ 4190040 h 5375934"/>
              <a:gd name="connsiteX25" fmla="*/ 451854 w 3565726"/>
              <a:gd name="connsiteY25" fmla="*/ 4427107 h 5375934"/>
              <a:gd name="connsiteX26" fmla="*/ 316387 w 3565726"/>
              <a:gd name="connsiteY26" fmla="*/ 4641596 h 5375934"/>
              <a:gd name="connsiteX27" fmla="*/ 203499 w 3565726"/>
              <a:gd name="connsiteY27" fmla="*/ 4878662 h 5375934"/>
              <a:gd name="connsiteX28" fmla="*/ 135765 w 3565726"/>
              <a:gd name="connsiteY28" fmla="*/ 5059285 h 5375934"/>
              <a:gd name="connsiteX29" fmla="*/ 56743 w 3565726"/>
              <a:gd name="connsiteY29" fmla="*/ 5262485 h 5375934"/>
              <a:gd name="connsiteX30" fmla="*/ 299 w 3565726"/>
              <a:gd name="connsiteY30" fmla="*/ 5375373 h 5375934"/>
              <a:gd name="connsiteX31" fmla="*/ 34166 w 3565726"/>
              <a:gd name="connsiteY31" fmla="*/ 5307640 h 5375934"/>
              <a:gd name="connsiteX0" fmla="*/ 3565726 w 3565726"/>
              <a:gd name="connsiteY0" fmla="*/ 0 h 5375934"/>
              <a:gd name="connsiteX1" fmla="*/ 3287179 w 3565726"/>
              <a:gd name="connsiteY1" fmla="*/ 275024 h 5375934"/>
              <a:gd name="connsiteX2" fmla="*/ 3003260 w 3565726"/>
              <a:gd name="connsiteY2" fmla="*/ 474600 h 5375934"/>
              <a:gd name="connsiteX3" fmla="*/ 2662964 w 3565726"/>
              <a:gd name="connsiteY3" fmla="*/ 683385 h 5375934"/>
              <a:gd name="connsiteX4" fmla="*/ 2324414 w 3565726"/>
              <a:gd name="connsiteY4" fmla="*/ 858306 h 5375934"/>
              <a:gd name="connsiteX5" fmla="*/ 1901438 w 3565726"/>
              <a:gd name="connsiteY5" fmla="*/ 916045 h 5375934"/>
              <a:gd name="connsiteX6" fmla="*/ 1729245 w 3565726"/>
              <a:gd name="connsiteY6" fmla="*/ 970960 h 5375934"/>
              <a:gd name="connsiteX7" fmla="*/ 1558165 w 3565726"/>
              <a:gd name="connsiteY7" fmla="*/ 1119462 h 5375934"/>
              <a:gd name="connsiteX8" fmla="*/ 1422699 w 3565726"/>
              <a:gd name="connsiteY8" fmla="*/ 1345240 h 5375934"/>
              <a:gd name="connsiteX9" fmla="*/ 1343676 w 3565726"/>
              <a:gd name="connsiteY9" fmla="*/ 1593596 h 5375934"/>
              <a:gd name="connsiteX10" fmla="*/ 1343676 w 3565726"/>
              <a:gd name="connsiteY10" fmla="*/ 1875818 h 5375934"/>
              <a:gd name="connsiteX11" fmla="*/ 1433987 w 3565726"/>
              <a:gd name="connsiteY11" fmla="*/ 2124173 h 5375934"/>
              <a:gd name="connsiteX12" fmla="*/ 1625899 w 3565726"/>
              <a:gd name="connsiteY12" fmla="*/ 2361240 h 5375934"/>
              <a:gd name="connsiteX13" fmla="*/ 1817810 w 3565726"/>
              <a:gd name="connsiteY13" fmla="*/ 2519285 h 5375934"/>
              <a:gd name="connsiteX14" fmla="*/ 2009721 w 3565726"/>
              <a:gd name="connsiteY14" fmla="*/ 2688618 h 5375934"/>
              <a:gd name="connsiteX15" fmla="*/ 2156476 w 3565726"/>
              <a:gd name="connsiteY15" fmla="*/ 2880529 h 5375934"/>
              <a:gd name="connsiteX16" fmla="*/ 2269365 w 3565726"/>
              <a:gd name="connsiteY16" fmla="*/ 3106306 h 5375934"/>
              <a:gd name="connsiteX17" fmla="*/ 2303232 w 3565726"/>
              <a:gd name="connsiteY17" fmla="*/ 3298218 h 5375934"/>
              <a:gd name="connsiteX18" fmla="*/ 2269365 w 3565726"/>
              <a:gd name="connsiteY18" fmla="*/ 3512707 h 5375934"/>
              <a:gd name="connsiteX19" fmla="*/ 2077454 w 3565726"/>
              <a:gd name="connsiteY19" fmla="*/ 3670751 h 5375934"/>
              <a:gd name="connsiteX20" fmla="*/ 1862965 w 3565726"/>
              <a:gd name="connsiteY20" fmla="*/ 3783640 h 5375934"/>
              <a:gd name="connsiteX21" fmla="*/ 1538766 w 3565726"/>
              <a:gd name="connsiteY21" fmla="*/ 3873951 h 5375934"/>
              <a:gd name="connsiteX22" fmla="*/ 1185631 w 3565726"/>
              <a:gd name="connsiteY22" fmla="*/ 3907818 h 5375934"/>
              <a:gd name="connsiteX23" fmla="*/ 858254 w 3565726"/>
              <a:gd name="connsiteY23" fmla="*/ 4009417 h 5375934"/>
              <a:gd name="connsiteX24" fmla="*/ 643765 w 3565726"/>
              <a:gd name="connsiteY24" fmla="*/ 4190040 h 5375934"/>
              <a:gd name="connsiteX25" fmla="*/ 451854 w 3565726"/>
              <a:gd name="connsiteY25" fmla="*/ 4427107 h 5375934"/>
              <a:gd name="connsiteX26" fmla="*/ 316387 w 3565726"/>
              <a:gd name="connsiteY26" fmla="*/ 4641596 h 5375934"/>
              <a:gd name="connsiteX27" fmla="*/ 203499 w 3565726"/>
              <a:gd name="connsiteY27" fmla="*/ 4878662 h 5375934"/>
              <a:gd name="connsiteX28" fmla="*/ 135765 w 3565726"/>
              <a:gd name="connsiteY28" fmla="*/ 5059285 h 5375934"/>
              <a:gd name="connsiteX29" fmla="*/ 56743 w 3565726"/>
              <a:gd name="connsiteY29" fmla="*/ 5262485 h 5375934"/>
              <a:gd name="connsiteX30" fmla="*/ 299 w 3565726"/>
              <a:gd name="connsiteY30" fmla="*/ 5375373 h 5375934"/>
              <a:gd name="connsiteX31" fmla="*/ 34166 w 3565726"/>
              <a:gd name="connsiteY31" fmla="*/ 5307640 h 5375934"/>
              <a:gd name="connsiteX0" fmla="*/ 3565726 w 3565726"/>
              <a:gd name="connsiteY0" fmla="*/ 0 h 5375934"/>
              <a:gd name="connsiteX1" fmla="*/ 3287179 w 3565726"/>
              <a:gd name="connsiteY1" fmla="*/ 275024 h 5375934"/>
              <a:gd name="connsiteX2" fmla="*/ 3003260 w 3565726"/>
              <a:gd name="connsiteY2" fmla="*/ 474600 h 5375934"/>
              <a:gd name="connsiteX3" fmla="*/ 2662964 w 3565726"/>
              <a:gd name="connsiteY3" fmla="*/ 683385 h 5375934"/>
              <a:gd name="connsiteX4" fmla="*/ 2324414 w 3565726"/>
              <a:gd name="connsiteY4" fmla="*/ 858306 h 5375934"/>
              <a:gd name="connsiteX5" fmla="*/ 1901438 w 3565726"/>
              <a:gd name="connsiteY5" fmla="*/ 916045 h 5375934"/>
              <a:gd name="connsiteX6" fmla="*/ 1729245 w 3565726"/>
              <a:gd name="connsiteY6" fmla="*/ 970960 h 5375934"/>
              <a:gd name="connsiteX7" fmla="*/ 1558165 w 3565726"/>
              <a:gd name="connsiteY7" fmla="*/ 1119462 h 5375934"/>
              <a:gd name="connsiteX8" fmla="*/ 1422699 w 3565726"/>
              <a:gd name="connsiteY8" fmla="*/ 1345240 h 5375934"/>
              <a:gd name="connsiteX9" fmla="*/ 1343676 w 3565726"/>
              <a:gd name="connsiteY9" fmla="*/ 1593596 h 5375934"/>
              <a:gd name="connsiteX10" fmla="*/ 1343676 w 3565726"/>
              <a:gd name="connsiteY10" fmla="*/ 1875818 h 5375934"/>
              <a:gd name="connsiteX11" fmla="*/ 1433987 w 3565726"/>
              <a:gd name="connsiteY11" fmla="*/ 2124173 h 5375934"/>
              <a:gd name="connsiteX12" fmla="*/ 1625899 w 3565726"/>
              <a:gd name="connsiteY12" fmla="*/ 2361240 h 5375934"/>
              <a:gd name="connsiteX13" fmla="*/ 1817810 w 3565726"/>
              <a:gd name="connsiteY13" fmla="*/ 2519285 h 5375934"/>
              <a:gd name="connsiteX14" fmla="*/ 2009721 w 3565726"/>
              <a:gd name="connsiteY14" fmla="*/ 2688618 h 5375934"/>
              <a:gd name="connsiteX15" fmla="*/ 2156476 w 3565726"/>
              <a:gd name="connsiteY15" fmla="*/ 2880529 h 5375934"/>
              <a:gd name="connsiteX16" fmla="*/ 2269365 w 3565726"/>
              <a:gd name="connsiteY16" fmla="*/ 3106306 h 5375934"/>
              <a:gd name="connsiteX17" fmla="*/ 2303232 w 3565726"/>
              <a:gd name="connsiteY17" fmla="*/ 3298218 h 5375934"/>
              <a:gd name="connsiteX18" fmla="*/ 2269365 w 3565726"/>
              <a:gd name="connsiteY18" fmla="*/ 3512707 h 5375934"/>
              <a:gd name="connsiteX19" fmla="*/ 2077454 w 3565726"/>
              <a:gd name="connsiteY19" fmla="*/ 3670751 h 5375934"/>
              <a:gd name="connsiteX20" fmla="*/ 1862965 w 3565726"/>
              <a:gd name="connsiteY20" fmla="*/ 3783640 h 5375934"/>
              <a:gd name="connsiteX21" fmla="*/ 1538766 w 3565726"/>
              <a:gd name="connsiteY21" fmla="*/ 3873951 h 5375934"/>
              <a:gd name="connsiteX22" fmla="*/ 1185631 w 3565726"/>
              <a:gd name="connsiteY22" fmla="*/ 3907818 h 5375934"/>
              <a:gd name="connsiteX23" fmla="*/ 858254 w 3565726"/>
              <a:gd name="connsiteY23" fmla="*/ 4009417 h 5375934"/>
              <a:gd name="connsiteX24" fmla="*/ 643765 w 3565726"/>
              <a:gd name="connsiteY24" fmla="*/ 4190040 h 5375934"/>
              <a:gd name="connsiteX25" fmla="*/ 451854 w 3565726"/>
              <a:gd name="connsiteY25" fmla="*/ 4427107 h 5375934"/>
              <a:gd name="connsiteX26" fmla="*/ 316387 w 3565726"/>
              <a:gd name="connsiteY26" fmla="*/ 4641596 h 5375934"/>
              <a:gd name="connsiteX27" fmla="*/ 203499 w 3565726"/>
              <a:gd name="connsiteY27" fmla="*/ 4878662 h 5375934"/>
              <a:gd name="connsiteX28" fmla="*/ 135765 w 3565726"/>
              <a:gd name="connsiteY28" fmla="*/ 5059285 h 5375934"/>
              <a:gd name="connsiteX29" fmla="*/ 56743 w 3565726"/>
              <a:gd name="connsiteY29" fmla="*/ 5262485 h 5375934"/>
              <a:gd name="connsiteX30" fmla="*/ 299 w 3565726"/>
              <a:gd name="connsiteY30" fmla="*/ 5375373 h 5375934"/>
              <a:gd name="connsiteX31" fmla="*/ 34166 w 3565726"/>
              <a:gd name="connsiteY31" fmla="*/ 5307640 h 5375934"/>
              <a:gd name="connsiteX0" fmla="*/ 3565726 w 3565726"/>
              <a:gd name="connsiteY0" fmla="*/ 0 h 5375934"/>
              <a:gd name="connsiteX1" fmla="*/ 3287179 w 3565726"/>
              <a:gd name="connsiteY1" fmla="*/ 275024 h 5375934"/>
              <a:gd name="connsiteX2" fmla="*/ 3003260 w 3565726"/>
              <a:gd name="connsiteY2" fmla="*/ 474600 h 5375934"/>
              <a:gd name="connsiteX3" fmla="*/ 2662964 w 3565726"/>
              <a:gd name="connsiteY3" fmla="*/ 683385 h 5375934"/>
              <a:gd name="connsiteX4" fmla="*/ 2324414 w 3565726"/>
              <a:gd name="connsiteY4" fmla="*/ 858306 h 5375934"/>
              <a:gd name="connsiteX5" fmla="*/ 1986279 w 3565726"/>
              <a:gd name="connsiteY5" fmla="*/ 916045 h 5375934"/>
              <a:gd name="connsiteX6" fmla="*/ 1729245 w 3565726"/>
              <a:gd name="connsiteY6" fmla="*/ 970960 h 5375934"/>
              <a:gd name="connsiteX7" fmla="*/ 1558165 w 3565726"/>
              <a:gd name="connsiteY7" fmla="*/ 1119462 h 5375934"/>
              <a:gd name="connsiteX8" fmla="*/ 1422699 w 3565726"/>
              <a:gd name="connsiteY8" fmla="*/ 1345240 h 5375934"/>
              <a:gd name="connsiteX9" fmla="*/ 1343676 w 3565726"/>
              <a:gd name="connsiteY9" fmla="*/ 1593596 h 5375934"/>
              <a:gd name="connsiteX10" fmla="*/ 1343676 w 3565726"/>
              <a:gd name="connsiteY10" fmla="*/ 1875818 h 5375934"/>
              <a:gd name="connsiteX11" fmla="*/ 1433987 w 3565726"/>
              <a:gd name="connsiteY11" fmla="*/ 2124173 h 5375934"/>
              <a:gd name="connsiteX12" fmla="*/ 1625899 w 3565726"/>
              <a:gd name="connsiteY12" fmla="*/ 2361240 h 5375934"/>
              <a:gd name="connsiteX13" fmla="*/ 1817810 w 3565726"/>
              <a:gd name="connsiteY13" fmla="*/ 2519285 h 5375934"/>
              <a:gd name="connsiteX14" fmla="*/ 2009721 w 3565726"/>
              <a:gd name="connsiteY14" fmla="*/ 2688618 h 5375934"/>
              <a:gd name="connsiteX15" fmla="*/ 2156476 w 3565726"/>
              <a:gd name="connsiteY15" fmla="*/ 2880529 h 5375934"/>
              <a:gd name="connsiteX16" fmla="*/ 2269365 w 3565726"/>
              <a:gd name="connsiteY16" fmla="*/ 3106306 h 5375934"/>
              <a:gd name="connsiteX17" fmla="*/ 2303232 w 3565726"/>
              <a:gd name="connsiteY17" fmla="*/ 3298218 h 5375934"/>
              <a:gd name="connsiteX18" fmla="*/ 2269365 w 3565726"/>
              <a:gd name="connsiteY18" fmla="*/ 3512707 h 5375934"/>
              <a:gd name="connsiteX19" fmla="*/ 2077454 w 3565726"/>
              <a:gd name="connsiteY19" fmla="*/ 3670751 h 5375934"/>
              <a:gd name="connsiteX20" fmla="*/ 1862965 w 3565726"/>
              <a:gd name="connsiteY20" fmla="*/ 3783640 h 5375934"/>
              <a:gd name="connsiteX21" fmla="*/ 1538766 w 3565726"/>
              <a:gd name="connsiteY21" fmla="*/ 3873951 h 5375934"/>
              <a:gd name="connsiteX22" fmla="*/ 1185631 w 3565726"/>
              <a:gd name="connsiteY22" fmla="*/ 3907818 h 5375934"/>
              <a:gd name="connsiteX23" fmla="*/ 858254 w 3565726"/>
              <a:gd name="connsiteY23" fmla="*/ 4009417 h 5375934"/>
              <a:gd name="connsiteX24" fmla="*/ 643765 w 3565726"/>
              <a:gd name="connsiteY24" fmla="*/ 4190040 h 5375934"/>
              <a:gd name="connsiteX25" fmla="*/ 451854 w 3565726"/>
              <a:gd name="connsiteY25" fmla="*/ 4427107 h 5375934"/>
              <a:gd name="connsiteX26" fmla="*/ 316387 w 3565726"/>
              <a:gd name="connsiteY26" fmla="*/ 4641596 h 5375934"/>
              <a:gd name="connsiteX27" fmla="*/ 203499 w 3565726"/>
              <a:gd name="connsiteY27" fmla="*/ 4878662 h 5375934"/>
              <a:gd name="connsiteX28" fmla="*/ 135765 w 3565726"/>
              <a:gd name="connsiteY28" fmla="*/ 5059285 h 5375934"/>
              <a:gd name="connsiteX29" fmla="*/ 56743 w 3565726"/>
              <a:gd name="connsiteY29" fmla="*/ 5262485 h 5375934"/>
              <a:gd name="connsiteX30" fmla="*/ 299 w 3565726"/>
              <a:gd name="connsiteY30" fmla="*/ 5375373 h 5375934"/>
              <a:gd name="connsiteX31" fmla="*/ 34166 w 3565726"/>
              <a:gd name="connsiteY31" fmla="*/ 5307640 h 5375934"/>
              <a:gd name="connsiteX0" fmla="*/ 3565726 w 3565726"/>
              <a:gd name="connsiteY0" fmla="*/ 0 h 5375934"/>
              <a:gd name="connsiteX1" fmla="*/ 3287179 w 3565726"/>
              <a:gd name="connsiteY1" fmla="*/ 275024 h 5375934"/>
              <a:gd name="connsiteX2" fmla="*/ 3003260 w 3565726"/>
              <a:gd name="connsiteY2" fmla="*/ 474600 h 5375934"/>
              <a:gd name="connsiteX3" fmla="*/ 2662964 w 3565726"/>
              <a:gd name="connsiteY3" fmla="*/ 683385 h 5375934"/>
              <a:gd name="connsiteX4" fmla="*/ 2437535 w 3565726"/>
              <a:gd name="connsiteY4" fmla="*/ 848879 h 5375934"/>
              <a:gd name="connsiteX5" fmla="*/ 1986279 w 3565726"/>
              <a:gd name="connsiteY5" fmla="*/ 916045 h 5375934"/>
              <a:gd name="connsiteX6" fmla="*/ 1729245 w 3565726"/>
              <a:gd name="connsiteY6" fmla="*/ 970960 h 5375934"/>
              <a:gd name="connsiteX7" fmla="*/ 1558165 w 3565726"/>
              <a:gd name="connsiteY7" fmla="*/ 1119462 h 5375934"/>
              <a:gd name="connsiteX8" fmla="*/ 1422699 w 3565726"/>
              <a:gd name="connsiteY8" fmla="*/ 1345240 h 5375934"/>
              <a:gd name="connsiteX9" fmla="*/ 1343676 w 3565726"/>
              <a:gd name="connsiteY9" fmla="*/ 1593596 h 5375934"/>
              <a:gd name="connsiteX10" fmla="*/ 1343676 w 3565726"/>
              <a:gd name="connsiteY10" fmla="*/ 1875818 h 5375934"/>
              <a:gd name="connsiteX11" fmla="*/ 1433987 w 3565726"/>
              <a:gd name="connsiteY11" fmla="*/ 2124173 h 5375934"/>
              <a:gd name="connsiteX12" fmla="*/ 1625899 w 3565726"/>
              <a:gd name="connsiteY12" fmla="*/ 2361240 h 5375934"/>
              <a:gd name="connsiteX13" fmla="*/ 1817810 w 3565726"/>
              <a:gd name="connsiteY13" fmla="*/ 2519285 h 5375934"/>
              <a:gd name="connsiteX14" fmla="*/ 2009721 w 3565726"/>
              <a:gd name="connsiteY14" fmla="*/ 2688618 h 5375934"/>
              <a:gd name="connsiteX15" fmla="*/ 2156476 w 3565726"/>
              <a:gd name="connsiteY15" fmla="*/ 2880529 h 5375934"/>
              <a:gd name="connsiteX16" fmla="*/ 2269365 w 3565726"/>
              <a:gd name="connsiteY16" fmla="*/ 3106306 h 5375934"/>
              <a:gd name="connsiteX17" fmla="*/ 2303232 w 3565726"/>
              <a:gd name="connsiteY17" fmla="*/ 3298218 h 5375934"/>
              <a:gd name="connsiteX18" fmla="*/ 2269365 w 3565726"/>
              <a:gd name="connsiteY18" fmla="*/ 3512707 h 5375934"/>
              <a:gd name="connsiteX19" fmla="*/ 2077454 w 3565726"/>
              <a:gd name="connsiteY19" fmla="*/ 3670751 h 5375934"/>
              <a:gd name="connsiteX20" fmla="*/ 1862965 w 3565726"/>
              <a:gd name="connsiteY20" fmla="*/ 3783640 h 5375934"/>
              <a:gd name="connsiteX21" fmla="*/ 1538766 w 3565726"/>
              <a:gd name="connsiteY21" fmla="*/ 3873951 h 5375934"/>
              <a:gd name="connsiteX22" fmla="*/ 1185631 w 3565726"/>
              <a:gd name="connsiteY22" fmla="*/ 3907818 h 5375934"/>
              <a:gd name="connsiteX23" fmla="*/ 858254 w 3565726"/>
              <a:gd name="connsiteY23" fmla="*/ 4009417 h 5375934"/>
              <a:gd name="connsiteX24" fmla="*/ 643765 w 3565726"/>
              <a:gd name="connsiteY24" fmla="*/ 4190040 h 5375934"/>
              <a:gd name="connsiteX25" fmla="*/ 451854 w 3565726"/>
              <a:gd name="connsiteY25" fmla="*/ 4427107 h 5375934"/>
              <a:gd name="connsiteX26" fmla="*/ 316387 w 3565726"/>
              <a:gd name="connsiteY26" fmla="*/ 4641596 h 5375934"/>
              <a:gd name="connsiteX27" fmla="*/ 203499 w 3565726"/>
              <a:gd name="connsiteY27" fmla="*/ 4878662 h 5375934"/>
              <a:gd name="connsiteX28" fmla="*/ 135765 w 3565726"/>
              <a:gd name="connsiteY28" fmla="*/ 5059285 h 5375934"/>
              <a:gd name="connsiteX29" fmla="*/ 56743 w 3565726"/>
              <a:gd name="connsiteY29" fmla="*/ 5262485 h 5375934"/>
              <a:gd name="connsiteX30" fmla="*/ 299 w 3565726"/>
              <a:gd name="connsiteY30" fmla="*/ 5375373 h 5375934"/>
              <a:gd name="connsiteX31" fmla="*/ 34166 w 3565726"/>
              <a:gd name="connsiteY31" fmla="*/ 5307640 h 5375934"/>
              <a:gd name="connsiteX0" fmla="*/ 3565726 w 3565726"/>
              <a:gd name="connsiteY0" fmla="*/ 0 h 5375934"/>
              <a:gd name="connsiteX1" fmla="*/ 3287179 w 3565726"/>
              <a:gd name="connsiteY1" fmla="*/ 275024 h 5375934"/>
              <a:gd name="connsiteX2" fmla="*/ 3003260 w 3565726"/>
              <a:gd name="connsiteY2" fmla="*/ 474600 h 5375934"/>
              <a:gd name="connsiteX3" fmla="*/ 2766659 w 3565726"/>
              <a:gd name="connsiteY3" fmla="*/ 673959 h 5375934"/>
              <a:gd name="connsiteX4" fmla="*/ 2437535 w 3565726"/>
              <a:gd name="connsiteY4" fmla="*/ 848879 h 5375934"/>
              <a:gd name="connsiteX5" fmla="*/ 1986279 w 3565726"/>
              <a:gd name="connsiteY5" fmla="*/ 916045 h 5375934"/>
              <a:gd name="connsiteX6" fmla="*/ 1729245 w 3565726"/>
              <a:gd name="connsiteY6" fmla="*/ 970960 h 5375934"/>
              <a:gd name="connsiteX7" fmla="*/ 1558165 w 3565726"/>
              <a:gd name="connsiteY7" fmla="*/ 1119462 h 5375934"/>
              <a:gd name="connsiteX8" fmla="*/ 1422699 w 3565726"/>
              <a:gd name="connsiteY8" fmla="*/ 1345240 h 5375934"/>
              <a:gd name="connsiteX9" fmla="*/ 1343676 w 3565726"/>
              <a:gd name="connsiteY9" fmla="*/ 1593596 h 5375934"/>
              <a:gd name="connsiteX10" fmla="*/ 1343676 w 3565726"/>
              <a:gd name="connsiteY10" fmla="*/ 1875818 h 5375934"/>
              <a:gd name="connsiteX11" fmla="*/ 1433987 w 3565726"/>
              <a:gd name="connsiteY11" fmla="*/ 2124173 h 5375934"/>
              <a:gd name="connsiteX12" fmla="*/ 1625899 w 3565726"/>
              <a:gd name="connsiteY12" fmla="*/ 2361240 h 5375934"/>
              <a:gd name="connsiteX13" fmla="*/ 1817810 w 3565726"/>
              <a:gd name="connsiteY13" fmla="*/ 2519285 h 5375934"/>
              <a:gd name="connsiteX14" fmla="*/ 2009721 w 3565726"/>
              <a:gd name="connsiteY14" fmla="*/ 2688618 h 5375934"/>
              <a:gd name="connsiteX15" fmla="*/ 2156476 w 3565726"/>
              <a:gd name="connsiteY15" fmla="*/ 2880529 h 5375934"/>
              <a:gd name="connsiteX16" fmla="*/ 2269365 w 3565726"/>
              <a:gd name="connsiteY16" fmla="*/ 3106306 h 5375934"/>
              <a:gd name="connsiteX17" fmla="*/ 2303232 w 3565726"/>
              <a:gd name="connsiteY17" fmla="*/ 3298218 h 5375934"/>
              <a:gd name="connsiteX18" fmla="*/ 2269365 w 3565726"/>
              <a:gd name="connsiteY18" fmla="*/ 3512707 h 5375934"/>
              <a:gd name="connsiteX19" fmla="*/ 2077454 w 3565726"/>
              <a:gd name="connsiteY19" fmla="*/ 3670751 h 5375934"/>
              <a:gd name="connsiteX20" fmla="*/ 1862965 w 3565726"/>
              <a:gd name="connsiteY20" fmla="*/ 3783640 h 5375934"/>
              <a:gd name="connsiteX21" fmla="*/ 1538766 w 3565726"/>
              <a:gd name="connsiteY21" fmla="*/ 3873951 h 5375934"/>
              <a:gd name="connsiteX22" fmla="*/ 1185631 w 3565726"/>
              <a:gd name="connsiteY22" fmla="*/ 3907818 h 5375934"/>
              <a:gd name="connsiteX23" fmla="*/ 858254 w 3565726"/>
              <a:gd name="connsiteY23" fmla="*/ 4009417 h 5375934"/>
              <a:gd name="connsiteX24" fmla="*/ 643765 w 3565726"/>
              <a:gd name="connsiteY24" fmla="*/ 4190040 h 5375934"/>
              <a:gd name="connsiteX25" fmla="*/ 451854 w 3565726"/>
              <a:gd name="connsiteY25" fmla="*/ 4427107 h 5375934"/>
              <a:gd name="connsiteX26" fmla="*/ 316387 w 3565726"/>
              <a:gd name="connsiteY26" fmla="*/ 4641596 h 5375934"/>
              <a:gd name="connsiteX27" fmla="*/ 203499 w 3565726"/>
              <a:gd name="connsiteY27" fmla="*/ 4878662 h 5375934"/>
              <a:gd name="connsiteX28" fmla="*/ 135765 w 3565726"/>
              <a:gd name="connsiteY28" fmla="*/ 5059285 h 5375934"/>
              <a:gd name="connsiteX29" fmla="*/ 56743 w 3565726"/>
              <a:gd name="connsiteY29" fmla="*/ 5262485 h 5375934"/>
              <a:gd name="connsiteX30" fmla="*/ 299 w 3565726"/>
              <a:gd name="connsiteY30" fmla="*/ 5375373 h 5375934"/>
              <a:gd name="connsiteX31" fmla="*/ 34166 w 3565726"/>
              <a:gd name="connsiteY31" fmla="*/ 5307640 h 5375934"/>
              <a:gd name="connsiteX0" fmla="*/ 3565726 w 3565726"/>
              <a:gd name="connsiteY0" fmla="*/ 0 h 5375934"/>
              <a:gd name="connsiteX1" fmla="*/ 3287179 w 3565726"/>
              <a:gd name="connsiteY1" fmla="*/ 275024 h 5375934"/>
              <a:gd name="connsiteX2" fmla="*/ 3050394 w 3565726"/>
              <a:gd name="connsiteY2" fmla="*/ 512307 h 5375934"/>
              <a:gd name="connsiteX3" fmla="*/ 2766659 w 3565726"/>
              <a:gd name="connsiteY3" fmla="*/ 673959 h 5375934"/>
              <a:gd name="connsiteX4" fmla="*/ 2437535 w 3565726"/>
              <a:gd name="connsiteY4" fmla="*/ 848879 h 5375934"/>
              <a:gd name="connsiteX5" fmla="*/ 1986279 w 3565726"/>
              <a:gd name="connsiteY5" fmla="*/ 916045 h 5375934"/>
              <a:gd name="connsiteX6" fmla="*/ 1729245 w 3565726"/>
              <a:gd name="connsiteY6" fmla="*/ 970960 h 5375934"/>
              <a:gd name="connsiteX7" fmla="*/ 1558165 w 3565726"/>
              <a:gd name="connsiteY7" fmla="*/ 1119462 h 5375934"/>
              <a:gd name="connsiteX8" fmla="*/ 1422699 w 3565726"/>
              <a:gd name="connsiteY8" fmla="*/ 1345240 h 5375934"/>
              <a:gd name="connsiteX9" fmla="*/ 1343676 w 3565726"/>
              <a:gd name="connsiteY9" fmla="*/ 1593596 h 5375934"/>
              <a:gd name="connsiteX10" fmla="*/ 1343676 w 3565726"/>
              <a:gd name="connsiteY10" fmla="*/ 1875818 h 5375934"/>
              <a:gd name="connsiteX11" fmla="*/ 1433987 w 3565726"/>
              <a:gd name="connsiteY11" fmla="*/ 2124173 h 5375934"/>
              <a:gd name="connsiteX12" fmla="*/ 1625899 w 3565726"/>
              <a:gd name="connsiteY12" fmla="*/ 2361240 h 5375934"/>
              <a:gd name="connsiteX13" fmla="*/ 1817810 w 3565726"/>
              <a:gd name="connsiteY13" fmla="*/ 2519285 h 5375934"/>
              <a:gd name="connsiteX14" fmla="*/ 2009721 w 3565726"/>
              <a:gd name="connsiteY14" fmla="*/ 2688618 h 5375934"/>
              <a:gd name="connsiteX15" fmla="*/ 2156476 w 3565726"/>
              <a:gd name="connsiteY15" fmla="*/ 2880529 h 5375934"/>
              <a:gd name="connsiteX16" fmla="*/ 2269365 w 3565726"/>
              <a:gd name="connsiteY16" fmla="*/ 3106306 h 5375934"/>
              <a:gd name="connsiteX17" fmla="*/ 2303232 w 3565726"/>
              <a:gd name="connsiteY17" fmla="*/ 3298218 h 5375934"/>
              <a:gd name="connsiteX18" fmla="*/ 2269365 w 3565726"/>
              <a:gd name="connsiteY18" fmla="*/ 3512707 h 5375934"/>
              <a:gd name="connsiteX19" fmla="*/ 2077454 w 3565726"/>
              <a:gd name="connsiteY19" fmla="*/ 3670751 h 5375934"/>
              <a:gd name="connsiteX20" fmla="*/ 1862965 w 3565726"/>
              <a:gd name="connsiteY20" fmla="*/ 3783640 h 5375934"/>
              <a:gd name="connsiteX21" fmla="*/ 1538766 w 3565726"/>
              <a:gd name="connsiteY21" fmla="*/ 3873951 h 5375934"/>
              <a:gd name="connsiteX22" fmla="*/ 1185631 w 3565726"/>
              <a:gd name="connsiteY22" fmla="*/ 3907818 h 5375934"/>
              <a:gd name="connsiteX23" fmla="*/ 858254 w 3565726"/>
              <a:gd name="connsiteY23" fmla="*/ 4009417 h 5375934"/>
              <a:gd name="connsiteX24" fmla="*/ 643765 w 3565726"/>
              <a:gd name="connsiteY24" fmla="*/ 4190040 h 5375934"/>
              <a:gd name="connsiteX25" fmla="*/ 451854 w 3565726"/>
              <a:gd name="connsiteY25" fmla="*/ 4427107 h 5375934"/>
              <a:gd name="connsiteX26" fmla="*/ 316387 w 3565726"/>
              <a:gd name="connsiteY26" fmla="*/ 4641596 h 5375934"/>
              <a:gd name="connsiteX27" fmla="*/ 203499 w 3565726"/>
              <a:gd name="connsiteY27" fmla="*/ 4878662 h 5375934"/>
              <a:gd name="connsiteX28" fmla="*/ 135765 w 3565726"/>
              <a:gd name="connsiteY28" fmla="*/ 5059285 h 5375934"/>
              <a:gd name="connsiteX29" fmla="*/ 56743 w 3565726"/>
              <a:gd name="connsiteY29" fmla="*/ 5262485 h 5375934"/>
              <a:gd name="connsiteX30" fmla="*/ 299 w 3565726"/>
              <a:gd name="connsiteY30" fmla="*/ 5375373 h 5375934"/>
              <a:gd name="connsiteX31" fmla="*/ 34166 w 3565726"/>
              <a:gd name="connsiteY31" fmla="*/ 5307640 h 5375934"/>
              <a:gd name="connsiteX0" fmla="*/ 3565726 w 3565726"/>
              <a:gd name="connsiteY0" fmla="*/ 0 h 5404214"/>
              <a:gd name="connsiteX1" fmla="*/ 3287179 w 3565726"/>
              <a:gd name="connsiteY1" fmla="*/ 303304 h 5404214"/>
              <a:gd name="connsiteX2" fmla="*/ 3050394 w 3565726"/>
              <a:gd name="connsiteY2" fmla="*/ 540587 h 5404214"/>
              <a:gd name="connsiteX3" fmla="*/ 2766659 w 3565726"/>
              <a:gd name="connsiteY3" fmla="*/ 702239 h 5404214"/>
              <a:gd name="connsiteX4" fmla="*/ 2437535 w 3565726"/>
              <a:gd name="connsiteY4" fmla="*/ 877159 h 5404214"/>
              <a:gd name="connsiteX5" fmla="*/ 1986279 w 3565726"/>
              <a:gd name="connsiteY5" fmla="*/ 944325 h 5404214"/>
              <a:gd name="connsiteX6" fmla="*/ 1729245 w 3565726"/>
              <a:gd name="connsiteY6" fmla="*/ 999240 h 5404214"/>
              <a:gd name="connsiteX7" fmla="*/ 1558165 w 3565726"/>
              <a:gd name="connsiteY7" fmla="*/ 1147742 h 5404214"/>
              <a:gd name="connsiteX8" fmla="*/ 1422699 w 3565726"/>
              <a:gd name="connsiteY8" fmla="*/ 1373520 h 5404214"/>
              <a:gd name="connsiteX9" fmla="*/ 1343676 w 3565726"/>
              <a:gd name="connsiteY9" fmla="*/ 1621876 h 5404214"/>
              <a:gd name="connsiteX10" fmla="*/ 1343676 w 3565726"/>
              <a:gd name="connsiteY10" fmla="*/ 1904098 h 5404214"/>
              <a:gd name="connsiteX11" fmla="*/ 1433987 w 3565726"/>
              <a:gd name="connsiteY11" fmla="*/ 2152453 h 5404214"/>
              <a:gd name="connsiteX12" fmla="*/ 1625899 w 3565726"/>
              <a:gd name="connsiteY12" fmla="*/ 2389520 h 5404214"/>
              <a:gd name="connsiteX13" fmla="*/ 1817810 w 3565726"/>
              <a:gd name="connsiteY13" fmla="*/ 2547565 h 5404214"/>
              <a:gd name="connsiteX14" fmla="*/ 2009721 w 3565726"/>
              <a:gd name="connsiteY14" fmla="*/ 2716898 h 5404214"/>
              <a:gd name="connsiteX15" fmla="*/ 2156476 w 3565726"/>
              <a:gd name="connsiteY15" fmla="*/ 2908809 h 5404214"/>
              <a:gd name="connsiteX16" fmla="*/ 2269365 w 3565726"/>
              <a:gd name="connsiteY16" fmla="*/ 3134586 h 5404214"/>
              <a:gd name="connsiteX17" fmla="*/ 2303232 w 3565726"/>
              <a:gd name="connsiteY17" fmla="*/ 3326498 h 5404214"/>
              <a:gd name="connsiteX18" fmla="*/ 2269365 w 3565726"/>
              <a:gd name="connsiteY18" fmla="*/ 3540987 h 5404214"/>
              <a:gd name="connsiteX19" fmla="*/ 2077454 w 3565726"/>
              <a:gd name="connsiteY19" fmla="*/ 3699031 h 5404214"/>
              <a:gd name="connsiteX20" fmla="*/ 1862965 w 3565726"/>
              <a:gd name="connsiteY20" fmla="*/ 3811920 h 5404214"/>
              <a:gd name="connsiteX21" fmla="*/ 1538766 w 3565726"/>
              <a:gd name="connsiteY21" fmla="*/ 3902231 h 5404214"/>
              <a:gd name="connsiteX22" fmla="*/ 1185631 w 3565726"/>
              <a:gd name="connsiteY22" fmla="*/ 3936098 h 5404214"/>
              <a:gd name="connsiteX23" fmla="*/ 858254 w 3565726"/>
              <a:gd name="connsiteY23" fmla="*/ 4037697 h 5404214"/>
              <a:gd name="connsiteX24" fmla="*/ 643765 w 3565726"/>
              <a:gd name="connsiteY24" fmla="*/ 4218320 h 5404214"/>
              <a:gd name="connsiteX25" fmla="*/ 451854 w 3565726"/>
              <a:gd name="connsiteY25" fmla="*/ 4455387 h 5404214"/>
              <a:gd name="connsiteX26" fmla="*/ 316387 w 3565726"/>
              <a:gd name="connsiteY26" fmla="*/ 4669876 h 5404214"/>
              <a:gd name="connsiteX27" fmla="*/ 203499 w 3565726"/>
              <a:gd name="connsiteY27" fmla="*/ 4906942 h 5404214"/>
              <a:gd name="connsiteX28" fmla="*/ 135765 w 3565726"/>
              <a:gd name="connsiteY28" fmla="*/ 5087565 h 5404214"/>
              <a:gd name="connsiteX29" fmla="*/ 56743 w 3565726"/>
              <a:gd name="connsiteY29" fmla="*/ 5290765 h 5404214"/>
              <a:gd name="connsiteX30" fmla="*/ 299 w 3565726"/>
              <a:gd name="connsiteY30" fmla="*/ 5403653 h 5404214"/>
              <a:gd name="connsiteX31" fmla="*/ 34166 w 3565726"/>
              <a:gd name="connsiteY31" fmla="*/ 5335920 h 5404214"/>
              <a:gd name="connsiteX0" fmla="*/ 3565726 w 3565726"/>
              <a:gd name="connsiteY0" fmla="*/ 0 h 5404214"/>
              <a:gd name="connsiteX1" fmla="*/ 3287179 w 3565726"/>
              <a:gd name="connsiteY1" fmla="*/ 303304 h 5404214"/>
              <a:gd name="connsiteX2" fmla="*/ 3050394 w 3565726"/>
              <a:gd name="connsiteY2" fmla="*/ 540587 h 5404214"/>
              <a:gd name="connsiteX3" fmla="*/ 2766659 w 3565726"/>
              <a:gd name="connsiteY3" fmla="*/ 702239 h 5404214"/>
              <a:gd name="connsiteX4" fmla="*/ 2437535 w 3565726"/>
              <a:gd name="connsiteY4" fmla="*/ 877159 h 5404214"/>
              <a:gd name="connsiteX5" fmla="*/ 1986279 w 3565726"/>
              <a:gd name="connsiteY5" fmla="*/ 944325 h 5404214"/>
              <a:gd name="connsiteX6" fmla="*/ 1729245 w 3565726"/>
              <a:gd name="connsiteY6" fmla="*/ 999240 h 5404214"/>
              <a:gd name="connsiteX7" fmla="*/ 1558165 w 3565726"/>
              <a:gd name="connsiteY7" fmla="*/ 1147742 h 5404214"/>
              <a:gd name="connsiteX8" fmla="*/ 1347284 w 3565726"/>
              <a:gd name="connsiteY8" fmla="*/ 1382947 h 5404214"/>
              <a:gd name="connsiteX9" fmla="*/ 1343676 w 3565726"/>
              <a:gd name="connsiteY9" fmla="*/ 1621876 h 5404214"/>
              <a:gd name="connsiteX10" fmla="*/ 1343676 w 3565726"/>
              <a:gd name="connsiteY10" fmla="*/ 1904098 h 5404214"/>
              <a:gd name="connsiteX11" fmla="*/ 1433987 w 3565726"/>
              <a:gd name="connsiteY11" fmla="*/ 2152453 h 5404214"/>
              <a:gd name="connsiteX12" fmla="*/ 1625899 w 3565726"/>
              <a:gd name="connsiteY12" fmla="*/ 2389520 h 5404214"/>
              <a:gd name="connsiteX13" fmla="*/ 1817810 w 3565726"/>
              <a:gd name="connsiteY13" fmla="*/ 2547565 h 5404214"/>
              <a:gd name="connsiteX14" fmla="*/ 2009721 w 3565726"/>
              <a:gd name="connsiteY14" fmla="*/ 2716898 h 5404214"/>
              <a:gd name="connsiteX15" fmla="*/ 2156476 w 3565726"/>
              <a:gd name="connsiteY15" fmla="*/ 2908809 h 5404214"/>
              <a:gd name="connsiteX16" fmla="*/ 2269365 w 3565726"/>
              <a:gd name="connsiteY16" fmla="*/ 3134586 h 5404214"/>
              <a:gd name="connsiteX17" fmla="*/ 2303232 w 3565726"/>
              <a:gd name="connsiteY17" fmla="*/ 3326498 h 5404214"/>
              <a:gd name="connsiteX18" fmla="*/ 2269365 w 3565726"/>
              <a:gd name="connsiteY18" fmla="*/ 3540987 h 5404214"/>
              <a:gd name="connsiteX19" fmla="*/ 2077454 w 3565726"/>
              <a:gd name="connsiteY19" fmla="*/ 3699031 h 5404214"/>
              <a:gd name="connsiteX20" fmla="*/ 1862965 w 3565726"/>
              <a:gd name="connsiteY20" fmla="*/ 3811920 h 5404214"/>
              <a:gd name="connsiteX21" fmla="*/ 1538766 w 3565726"/>
              <a:gd name="connsiteY21" fmla="*/ 3902231 h 5404214"/>
              <a:gd name="connsiteX22" fmla="*/ 1185631 w 3565726"/>
              <a:gd name="connsiteY22" fmla="*/ 3936098 h 5404214"/>
              <a:gd name="connsiteX23" fmla="*/ 858254 w 3565726"/>
              <a:gd name="connsiteY23" fmla="*/ 4037697 h 5404214"/>
              <a:gd name="connsiteX24" fmla="*/ 643765 w 3565726"/>
              <a:gd name="connsiteY24" fmla="*/ 4218320 h 5404214"/>
              <a:gd name="connsiteX25" fmla="*/ 451854 w 3565726"/>
              <a:gd name="connsiteY25" fmla="*/ 4455387 h 5404214"/>
              <a:gd name="connsiteX26" fmla="*/ 316387 w 3565726"/>
              <a:gd name="connsiteY26" fmla="*/ 4669876 h 5404214"/>
              <a:gd name="connsiteX27" fmla="*/ 203499 w 3565726"/>
              <a:gd name="connsiteY27" fmla="*/ 4906942 h 5404214"/>
              <a:gd name="connsiteX28" fmla="*/ 135765 w 3565726"/>
              <a:gd name="connsiteY28" fmla="*/ 5087565 h 5404214"/>
              <a:gd name="connsiteX29" fmla="*/ 56743 w 3565726"/>
              <a:gd name="connsiteY29" fmla="*/ 5290765 h 5404214"/>
              <a:gd name="connsiteX30" fmla="*/ 299 w 3565726"/>
              <a:gd name="connsiteY30" fmla="*/ 5403653 h 5404214"/>
              <a:gd name="connsiteX31" fmla="*/ 34166 w 3565726"/>
              <a:gd name="connsiteY31" fmla="*/ 5335920 h 5404214"/>
              <a:gd name="connsiteX0" fmla="*/ 3565726 w 3565726"/>
              <a:gd name="connsiteY0" fmla="*/ 0 h 5404214"/>
              <a:gd name="connsiteX1" fmla="*/ 3287179 w 3565726"/>
              <a:gd name="connsiteY1" fmla="*/ 303304 h 5404214"/>
              <a:gd name="connsiteX2" fmla="*/ 3050394 w 3565726"/>
              <a:gd name="connsiteY2" fmla="*/ 540587 h 5404214"/>
              <a:gd name="connsiteX3" fmla="*/ 2766659 w 3565726"/>
              <a:gd name="connsiteY3" fmla="*/ 702239 h 5404214"/>
              <a:gd name="connsiteX4" fmla="*/ 2437535 w 3565726"/>
              <a:gd name="connsiteY4" fmla="*/ 877159 h 5404214"/>
              <a:gd name="connsiteX5" fmla="*/ 1986279 w 3565726"/>
              <a:gd name="connsiteY5" fmla="*/ 944325 h 5404214"/>
              <a:gd name="connsiteX6" fmla="*/ 1729245 w 3565726"/>
              <a:gd name="connsiteY6" fmla="*/ 999240 h 5404214"/>
              <a:gd name="connsiteX7" fmla="*/ 1501604 w 3565726"/>
              <a:gd name="connsiteY7" fmla="*/ 1138315 h 5404214"/>
              <a:gd name="connsiteX8" fmla="*/ 1347284 w 3565726"/>
              <a:gd name="connsiteY8" fmla="*/ 1382947 h 5404214"/>
              <a:gd name="connsiteX9" fmla="*/ 1343676 w 3565726"/>
              <a:gd name="connsiteY9" fmla="*/ 1621876 h 5404214"/>
              <a:gd name="connsiteX10" fmla="*/ 1343676 w 3565726"/>
              <a:gd name="connsiteY10" fmla="*/ 1904098 h 5404214"/>
              <a:gd name="connsiteX11" fmla="*/ 1433987 w 3565726"/>
              <a:gd name="connsiteY11" fmla="*/ 2152453 h 5404214"/>
              <a:gd name="connsiteX12" fmla="*/ 1625899 w 3565726"/>
              <a:gd name="connsiteY12" fmla="*/ 2389520 h 5404214"/>
              <a:gd name="connsiteX13" fmla="*/ 1817810 w 3565726"/>
              <a:gd name="connsiteY13" fmla="*/ 2547565 h 5404214"/>
              <a:gd name="connsiteX14" fmla="*/ 2009721 w 3565726"/>
              <a:gd name="connsiteY14" fmla="*/ 2716898 h 5404214"/>
              <a:gd name="connsiteX15" fmla="*/ 2156476 w 3565726"/>
              <a:gd name="connsiteY15" fmla="*/ 2908809 h 5404214"/>
              <a:gd name="connsiteX16" fmla="*/ 2269365 w 3565726"/>
              <a:gd name="connsiteY16" fmla="*/ 3134586 h 5404214"/>
              <a:gd name="connsiteX17" fmla="*/ 2303232 w 3565726"/>
              <a:gd name="connsiteY17" fmla="*/ 3326498 h 5404214"/>
              <a:gd name="connsiteX18" fmla="*/ 2269365 w 3565726"/>
              <a:gd name="connsiteY18" fmla="*/ 3540987 h 5404214"/>
              <a:gd name="connsiteX19" fmla="*/ 2077454 w 3565726"/>
              <a:gd name="connsiteY19" fmla="*/ 3699031 h 5404214"/>
              <a:gd name="connsiteX20" fmla="*/ 1862965 w 3565726"/>
              <a:gd name="connsiteY20" fmla="*/ 3811920 h 5404214"/>
              <a:gd name="connsiteX21" fmla="*/ 1538766 w 3565726"/>
              <a:gd name="connsiteY21" fmla="*/ 3902231 h 5404214"/>
              <a:gd name="connsiteX22" fmla="*/ 1185631 w 3565726"/>
              <a:gd name="connsiteY22" fmla="*/ 3936098 h 5404214"/>
              <a:gd name="connsiteX23" fmla="*/ 858254 w 3565726"/>
              <a:gd name="connsiteY23" fmla="*/ 4037697 h 5404214"/>
              <a:gd name="connsiteX24" fmla="*/ 643765 w 3565726"/>
              <a:gd name="connsiteY24" fmla="*/ 4218320 h 5404214"/>
              <a:gd name="connsiteX25" fmla="*/ 451854 w 3565726"/>
              <a:gd name="connsiteY25" fmla="*/ 4455387 h 5404214"/>
              <a:gd name="connsiteX26" fmla="*/ 316387 w 3565726"/>
              <a:gd name="connsiteY26" fmla="*/ 4669876 h 5404214"/>
              <a:gd name="connsiteX27" fmla="*/ 203499 w 3565726"/>
              <a:gd name="connsiteY27" fmla="*/ 4906942 h 5404214"/>
              <a:gd name="connsiteX28" fmla="*/ 135765 w 3565726"/>
              <a:gd name="connsiteY28" fmla="*/ 5087565 h 5404214"/>
              <a:gd name="connsiteX29" fmla="*/ 56743 w 3565726"/>
              <a:gd name="connsiteY29" fmla="*/ 5290765 h 5404214"/>
              <a:gd name="connsiteX30" fmla="*/ 299 w 3565726"/>
              <a:gd name="connsiteY30" fmla="*/ 5403653 h 5404214"/>
              <a:gd name="connsiteX31" fmla="*/ 34166 w 3565726"/>
              <a:gd name="connsiteY31" fmla="*/ 5335920 h 5404214"/>
              <a:gd name="connsiteX0" fmla="*/ 3565726 w 3565726"/>
              <a:gd name="connsiteY0" fmla="*/ 0 h 5404214"/>
              <a:gd name="connsiteX1" fmla="*/ 3287179 w 3565726"/>
              <a:gd name="connsiteY1" fmla="*/ 303304 h 5404214"/>
              <a:gd name="connsiteX2" fmla="*/ 3050394 w 3565726"/>
              <a:gd name="connsiteY2" fmla="*/ 540587 h 5404214"/>
              <a:gd name="connsiteX3" fmla="*/ 2766659 w 3565726"/>
              <a:gd name="connsiteY3" fmla="*/ 702239 h 5404214"/>
              <a:gd name="connsiteX4" fmla="*/ 2437535 w 3565726"/>
              <a:gd name="connsiteY4" fmla="*/ 877159 h 5404214"/>
              <a:gd name="connsiteX5" fmla="*/ 1986279 w 3565726"/>
              <a:gd name="connsiteY5" fmla="*/ 944325 h 5404214"/>
              <a:gd name="connsiteX6" fmla="*/ 1682111 w 3565726"/>
              <a:gd name="connsiteY6" fmla="*/ 980386 h 5404214"/>
              <a:gd name="connsiteX7" fmla="*/ 1501604 w 3565726"/>
              <a:gd name="connsiteY7" fmla="*/ 1138315 h 5404214"/>
              <a:gd name="connsiteX8" fmla="*/ 1347284 w 3565726"/>
              <a:gd name="connsiteY8" fmla="*/ 1382947 h 5404214"/>
              <a:gd name="connsiteX9" fmla="*/ 1343676 w 3565726"/>
              <a:gd name="connsiteY9" fmla="*/ 1621876 h 5404214"/>
              <a:gd name="connsiteX10" fmla="*/ 1343676 w 3565726"/>
              <a:gd name="connsiteY10" fmla="*/ 1904098 h 5404214"/>
              <a:gd name="connsiteX11" fmla="*/ 1433987 w 3565726"/>
              <a:gd name="connsiteY11" fmla="*/ 2152453 h 5404214"/>
              <a:gd name="connsiteX12" fmla="*/ 1625899 w 3565726"/>
              <a:gd name="connsiteY12" fmla="*/ 2389520 h 5404214"/>
              <a:gd name="connsiteX13" fmla="*/ 1817810 w 3565726"/>
              <a:gd name="connsiteY13" fmla="*/ 2547565 h 5404214"/>
              <a:gd name="connsiteX14" fmla="*/ 2009721 w 3565726"/>
              <a:gd name="connsiteY14" fmla="*/ 2716898 h 5404214"/>
              <a:gd name="connsiteX15" fmla="*/ 2156476 w 3565726"/>
              <a:gd name="connsiteY15" fmla="*/ 2908809 h 5404214"/>
              <a:gd name="connsiteX16" fmla="*/ 2269365 w 3565726"/>
              <a:gd name="connsiteY16" fmla="*/ 3134586 h 5404214"/>
              <a:gd name="connsiteX17" fmla="*/ 2303232 w 3565726"/>
              <a:gd name="connsiteY17" fmla="*/ 3326498 h 5404214"/>
              <a:gd name="connsiteX18" fmla="*/ 2269365 w 3565726"/>
              <a:gd name="connsiteY18" fmla="*/ 3540987 h 5404214"/>
              <a:gd name="connsiteX19" fmla="*/ 2077454 w 3565726"/>
              <a:gd name="connsiteY19" fmla="*/ 3699031 h 5404214"/>
              <a:gd name="connsiteX20" fmla="*/ 1862965 w 3565726"/>
              <a:gd name="connsiteY20" fmla="*/ 3811920 h 5404214"/>
              <a:gd name="connsiteX21" fmla="*/ 1538766 w 3565726"/>
              <a:gd name="connsiteY21" fmla="*/ 3902231 h 5404214"/>
              <a:gd name="connsiteX22" fmla="*/ 1185631 w 3565726"/>
              <a:gd name="connsiteY22" fmla="*/ 3936098 h 5404214"/>
              <a:gd name="connsiteX23" fmla="*/ 858254 w 3565726"/>
              <a:gd name="connsiteY23" fmla="*/ 4037697 h 5404214"/>
              <a:gd name="connsiteX24" fmla="*/ 643765 w 3565726"/>
              <a:gd name="connsiteY24" fmla="*/ 4218320 h 5404214"/>
              <a:gd name="connsiteX25" fmla="*/ 451854 w 3565726"/>
              <a:gd name="connsiteY25" fmla="*/ 4455387 h 5404214"/>
              <a:gd name="connsiteX26" fmla="*/ 316387 w 3565726"/>
              <a:gd name="connsiteY26" fmla="*/ 4669876 h 5404214"/>
              <a:gd name="connsiteX27" fmla="*/ 203499 w 3565726"/>
              <a:gd name="connsiteY27" fmla="*/ 4906942 h 5404214"/>
              <a:gd name="connsiteX28" fmla="*/ 135765 w 3565726"/>
              <a:gd name="connsiteY28" fmla="*/ 5087565 h 5404214"/>
              <a:gd name="connsiteX29" fmla="*/ 56743 w 3565726"/>
              <a:gd name="connsiteY29" fmla="*/ 5290765 h 5404214"/>
              <a:gd name="connsiteX30" fmla="*/ 299 w 3565726"/>
              <a:gd name="connsiteY30" fmla="*/ 5403653 h 5404214"/>
              <a:gd name="connsiteX31" fmla="*/ 34166 w 3565726"/>
              <a:gd name="connsiteY31" fmla="*/ 5335920 h 5404214"/>
              <a:gd name="connsiteX0" fmla="*/ 3565726 w 3565726"/>
              <a:gd name="connsiteY0" fmla="*/ 0 h 5404214"/>
              <a:gd name="connsiteX1" fmla="*/ 3287179 w 3565726"/>
              <a:gd name="connsiteY1" fmla="*/ 303304 h 5404214"/>
              <a:gd name="connsiteX2" fmla="*/ 3050394 w 3565726"/>
              <a:gd name="connsiteY2" fmla="*/ 540587 h 5404214"/>
              <a:gd name="connsiteX3" fmla="*/ 2766659 w 3565726"/>
              <a:gd name="connsiteY3" fmla="*/ 702239 h 5404214"/>
              <a:gd name="connsiteX4" fmla="*/ 2437535 w 3565726"/>
              <a:gd name="connsiteY4" fmla="*/ 877159 h 5404214"/>
              <a:gd name="connsiteX5" fmla="*/ 1986279 w 3565726"/>
              <a:gd name="connsiteY5" fmla="*/ 944325 h 5404214"/>
              <a:gd name="connsiteX6" fmla="*/ 1682111 w 3565726"/>
              <a:gd name="connsiteY6" fmla="*/ 980386 h 5404214"/>
              <a:gd name="connsiteX7" fmla="*/ 1416763 w 3565726"/>
              <a:gd name="connsiteY7" fmla="*/ 1128888 h 5404214"/>
              <a:gd name="connsiteX8" fmla="*/ 1347284 w 3565726"/>
              <a:gd name="connsiteY8" fmla="*/ 1382947 h 5404214"/>
              <a:gd name="connsiteX9" fmla="*/ 1343676 w 3565726"/>
              <a:gd name="connsiteY9" fmla="*/ 1621876 h 5404214"/>
              <a:gd name="connsiteX10" fmla="*/ 1343676 w 3565726"/>
              <a:gd name="connsiteY10" fmla="*/ 1904098 h 5404214"/>
              <a:gd name="connsiteX11" fmla="*/ 1433987 w 3565726"/>
              <a:gd name="connsiteY11" fmla="*/ 2152453 h 5404214"/>
              <a:gd name="connsiteX12" fmla="*/ 1625899 w 3565726"/>
              <a:gd name="connsiteY12" fmla="*/ 2389520 h 5404214"/>
              <a:gd name="connsiteX13" fmla="*/ 1817810 w 3565726"/>
              <a:gd name="connsiteY13" fmla="*/ 2547565 h 5404214"/>
              <a:gd name="connsiteX14" fmla="*/ 2009721 w 3565726"/>
              <a:gd name="connsiteY14" fmla="*/ 2716898 h 5404214"/>
              <a:gd name="connsiteX15" fmla="*/ 2156476 w 3565726"/>
              <a:gd name="connsiteY15" fmla="*/ 2908809 h 5404214"/>
              <a:gd name="connsiteX16" fmla="*/ 2269365 w 3565726"/>
              <a:gd name="connsiteY16" fmla="*/ 3134586 h 5404214"/>
              <a:gd name="connsiteX17" fmla="*/ 2303232 w 3565726"/>
              <a:gd name="connsiteY17" fmla="*/ 3326498 h 5404214"/>
              <a:gd name="connsiteX18" fmla="*/ 2269365 w 3565726"/>
              <a:gd name="connsiteY18" fmla="*/ 3540987 h 5404214"/>
              <a:gd name="connsiteX19" fmla="*/ 2077454 w 3565726"/>
              <a:gd name="connsiteY19" fmla="*/ 3699031 h 5404214"/>
              <a:gd name="connsiteX20" fmla="*/ 1862965 w 3565726"/>
              <a:gd name="connsiteY20" fmla="*/ 3811920 h 5404214"/>
              <a:gd name="connsiteX21" fmla="*/ 1538766 w 3565726"/>
              <a:gd name="connsiteY21" fmla="*/ 3902231 h 5404214"/>
              <a:gd name="connsiteX22" fmla="*/ 1185631 w 3565726"/>
              <a:gd name="connsiteY22" fmla="*/ 3936098 h 5404214"/>
              <a:gd name="connsiteX23" fmla="*/ 858254 w 3565726"/>
              <a:gd name="connsiteY23" fmla="*/ 4037697 h 5404214"/>
              <a:gd name="connsiteX24" fmla="*/ 643765 w 3565726"/>
              <a:gd name="connsiteY24" fmla="*/ 4218320 h 5404214"/>
              <a:gd name="connsiteX25" fmla="*/ 451854 w 3565726"/>
              <a:gd name="connsiteY25" fmla="*/ 4455387 h 5404214"/>
              <a:gd name="connsiteX26" fmla="*/ 316387 w 3565726"/>
              <a:gd name="connsiteY26" fmla="*/ 4669876 h 5404214"/>
              <a:gd name="connsiteX27" fmla="*/ 203499 w 3565726"/>
              <a:gd name="connsiteY27" fmla="*/ 4906942 h 5404214"/>
              <a:gd name="connsiteX28" fmla="*/ 135765 w 3565726"/>
              <a:gd name="connsiteY28" fmla="*/ 5087565 h 5404214"/>
              <a:gd name="connsiteX29" fmla="*/ 56743 w 3565726"/>
              <a:gd name="connsiteY29" fmla="*/ 5290765 h 5404214"/>
              <a:gd name="connsiteX30" fmla="*/ 299 w 3565726"/>
              <a:gd name="connsiteY30" fmla="*/ 5403653 h 5404214"/>
              <a:gd name="connsiteX31" fmla="*/ 34166 w 3565726"/>
              <a:gd name="connsiteY31" fmla="*/ 5335920 h 5404214"/>
              <a:gd name="connsiteX0" fmla="*/ 3565726 w 3565726"/>
              <a:gd name="connsiteY0" fmla="*/ 0 h 5404214"/>
              <a:gd name="connsiteX1" fmla="*/ 3287179 w 3565726"/>
              <a:gd name="connsiteY1" fmla="*/ 303304 h 5404214"/>
              <a:gd name="connsiteX2" fmla="*/ 3050394 w 3565726"/>
              <a:gd name="connsiteY2" fmla="*/ 540587 h 5404214"/>
              <a:gd name="connsiteX3" fmla="*/ 2766659 w 3565726"/>
              <a:gd name="connsiteY3" fmla="*/ 702239 h 5404214"/>
              <a:gd name="connsiteX4" fmla="*/ 2437535 w 3565726"/>
              <a:gd name="connsiteY4" fmla="*/ 877159 h 5404214"/>
              <a:gd name="connsiteX5" fmla="*/ 1986279 w 3565726"/>
              <a:gd name="connsiteY5" fmla="*/ 944325 h 5404214"/>
              <a:gd name="connsiteX6" fmla="*/ 1682111 w 3565726"/>
              <a:gd name="connsiteY6" fmla="*/ 980386 h 5404214"/>
              <a:gd name="connsiteX7" fmla="*/ 1416763 w 3565726"/>
              <a:gd name="connsiteY7" fmla="*/ 1128888 h 5404214"/>
              <a:gd name="connsiteX8" fmla="*/ 1290723 w 3565726"/>
              <a:gd name="connsiteY8" fmla="*/ 1382947 h 5404214"/>
              <a:gd name="connsiteX9" fmla="*/ 1343676 w 3565726"/>
              <a:gd name="connsiteY9" fmla="*/ 1621876 h 5404214"/>
              <a:gd name="connsiteX10" fmla="*/ 1343676 w 3565726"/>
              <a:gd name="connsiteY10" fmla="*/ 1904098 h 5404214"/>
              <a:gd name="connsiteX11" fmla="*/ 1433987 w 3565726"/>
              <a:gd name="connsiteY11" fmla="*/ 2152453 h 5404214"/>
              <a:gd name="connsiteX12" fmla="*/ 1625899 w 3565726"/>
              <a:gd name="connsiteY12" fmla="*/ 2389520 h 5404214"/>
              <a:gd name="connsiteX13" fmla="*/ 1817810 w 3565726"/>
              <a:gd name="connsiteY13" fmla="*/ 2547565 h 5404214"/>
              <a:gd name="connsiteX14" fmla="*/ 2009721 w 3565726"/>
              <a:gd name="connsiteY14" fmla="*/ 2716898 h 5404214"/>
              <a:gd name="connsiteX15" fmla="*/ 2156476 w 3565726"/>
              <a:gd name="connsiteY15" fmla="*/ 2908809 h 5404214"/>
              <a:gd name="connsiteX16" fmla="*/ 2269365 w 3565726"/>
              <a:gd name="connsiteY16" fmla="*/ 3134586 h 5404214"/>
              <a:gd name="connsiteX17" fmla="*/ 2303232 w 3565726"/>
              <a:gd name="connsiteY17" fmla="*/ 3326498 h 5404214"/>
              <a:gd name="connsiteX18" fmla="*/ 2269365 w 3565726"/>
              <a:gd name="connsiteY18" fmla="*/ 3540987 h 5404214"/>
              <a:gd name="connsiteX19" fmla="*/ 2077454 w 3565726"/>
              <a:gd name="connsiteY19" fmla="*/ 3699031 h 5404214"/>
              <a:gd name="connsiteX20" fmla="*/ 1862965 w 3565726"/>
              <a:gd name="connsiteY20" fmla="*/ 3811920 h 5404214"/>
              <a:gd name="connsiteX21" fmla="*/ 1538766 w 3565726"/>
              <a:gd name="connsiteY21" fmla="*/ 3902231 h 5404214"/>
              <a:gd name="connsiteX22" fmla="*/ 1185631 w 3565726"/>
              <a:gd name="connsiteY22" fmla="*/ 3936098 h 5404214"/>
              <a:gd name="connsiteX23" fmla="*/ 858254 w 3565726"/>
              <a:gd name="connsiteY23" fmla="*/ 4037697 h 5404214"/>
              <a:gd name="connsiteX24" fmla="*/ 643765 w 3565726"/>
              <a:gd name="connsiteY24" fmla="*/ 4218320 h 5404214"/>
              <a:gd name="connsiteX25" fmla="*/ 451854 w 3565726"/>
              <a:gd name="connsiteY25" fmla="*/ 4455387 h 5404214"/>
              <a:gd name="connsiteX26" fmla="*/ 316387 w 3565726"/>
              <a:gd name="connsiteY26" fmla="*/ 4669876 h 5404214"/>
              <a:gd name="connsiteX27" fmla="*/ 203499 w 3565726"/>
              <a:gd name="connsiteY27" fmla="*/ 4906942 h 5404214"/>
              <a:gd name="connsiteX28" fmla="*/ 135765 w 3565726"/>
              <a:gd name="connsiteY28" fmla="*/ 5087565 h 5404214"/>
              <a:gd name="connsiteX29" fmla="*/ 56743 w 3565726"/>
              <a:gd name="connsiteY29" fmla="*/ 5290765 h 5404214"/>
              <a:gd name="connsiteX30" fmla="*/ 299 w 3565726"/>
              <a:gd name="connsiteY30" fmla="*/ 5403653 h 5404214"/>
              <a:gd name="connsiteX31" fmla="*/ 34166 w 3565726"/>
              <a:gd name="connsiteY31" fmla="*/ 5335920 h 5404214"/>
              <a:gd name="connsiteX0" fmla="*/ 3565726 w 3565726"/>
              <a:gd name="connsiteY0" fmla="*/ 0 h 5404214"/>
              <a:gd name="connsiteX1" fmla="*/ 3287179 w 3565726"/>
              <a:gd name="connsiteY1" fmla="*/ 303304 h 5404214"/>
              <a:gd name="connsiteX2" fmla="*/ 3050394 w 3565726"/>
              <a:gd name="connsiteY2" fmla="*/ 540587 h 5404214"/>
              <a:gd name="connsiteX3" fmla="*/ 2766659 w 3565726"/>
              <a:gd name="connsiteY3" fmla="*/ 702239 h 5404214"/>
              <a:gd name="connsiteX4" fmla="*/ 2437535 w 3565726"/>
              <a:gd name="connsiteY4" fmla="*/ 877159 h 5404214"/>
              <a:gd name="connsiteX5" fmla="*/ 1986279 w 3565726"/>
              <a:gd name="connsiteY5" fmla="*/ 944325 h 5404214"/>
              <a:gd name="connsiteX6" fmla="*/ 1682111 w 3565726"/>
              <a:gd name="connsiteY6" fmla="*/ 980386 h 5404214"/>
              <a:gd name="connsiteX7" fmla="*/ 1416763 w 3565726"/>
              <a:gd name="connsiteY7" fmla="*/ 1128888 h 5404214"/>
              <a:gd name="connsiteX8" fmla="*/ 1290723 w 3565726"/>
              <a:gd name="connsiteY8" fmla="*/ 1382947 h 5404214"/>
              <a:gd name="connsiteX9" fmla="*/ 1277688 w 3565726"/>
              <a:gd name="connsiteY9" fmla="*/ 1631303 h 5404214"/>
              <a:gd name="connsiteX10" fmla="*/ 1343676 w 3565726"/>
              <a:gd name="connsiteY10" fmla="*/ 1904098 h 5404214"/>
              <a:gd name="connsiteX11" fmla="*/ 1433987 w 3565726"/>
              <a:gd name="connsiteY11" fmla="*/ 2152453 h 5404214"/>
              <a:gd name="connsiteX12" fmla="*/ 1625899 w 3565726"/>
              <a:gd name="connsiteY12" fmla="*/ 2389520 h 5404214"/>
              <a:gd name="connsiteX13" fmla="*/ 1817810 w 3565726"/>
              <a:gd name="connsiteY13" fmla="*/ 2547565 h 5404214"/>
              <a:gd name="connsiteX14" fmla="*/ 2009721 w 3565726"/>
              <a:gd name="connsiteY14" fmla="*/ 2716898 h 5404214"/>
              <a:gd name="connsiteX15" fmla="*/ 2156476 w 3565726"/>
              <a:gd name="connsiteY15" fmla="*/ 2908809 h 5404214"/>
              <a:gd name="connsiteX16" fmla="*/ 2269365 w 3565726"/>
              <a:gd name="connsiteY16" fmla="*/ 3134586 h 5404214"/>
              <a:gd name="connsiteX17" fmla="*/ 2303232 w 3565726"/>
              <a:gd name="connsiteY17" fmla="*/ 3326498 h 5404214"/>
              <a:gd name="connsiteX18" fmla="*/ 2269365 w 3565726"/>
              <a:gd name="connsiteY18" fmla="*/ 3540987 h 5404214"/>
              <a:gd name="connsiteX19" fmla="*/ 2077454 w 3565726"/>
              <a:gd name="connsiteY19" fmla="*/ 3699031 h 5404214"/>
              <a:gd name="connsiteX20" fmla="*/ 1862965 w 3565726"/>
              <a:gd name="connsiteY20" fmla="*/ 3811920 h 5404214"/>
              <a:gd name="connsiteX21" fmla="*/ 1538766 w 3565726"/>
              <a:gd name="connsiteY21" fmla="*/ 3902231 h 5404214"/>
              <a:gd name="connsiteX22" fmla="*/ 1185631 w 3565726"/>
              <a:gd name="connsiteY22" fmla="*/ 3936098 h 5404214"/>
              <a:gd name="connsiteX23" fmla="*/ 858254 w 3565726"/>
              <a:gd name="connsiteY23" fmla="*/ 4037697 h 5404214"/>
              <a:gd name="connsiteX24" fmla="*/ 643765 w 3565726"/>
              <a:gd name="connsiteY24" fmla="*/ 4218320 h 5404214"/>
              <a:gd name="connsiteX25" fmla="*/ 451854 w 3565726"/>
              <a:gd name="connsiteY25" fmla="*/ 4455387 h 5404214"/>
              <a:gd name="connsiteX26" fmla="*/ 316387 w 3565726"/>
              <a:gd name="connsiteY26" fmla="*/ 4669876 h 5404214"/>
              <a:gd name="connsiteX27" fmla="*/ 203499 w 3565726"/>
              <a:gd name="connsiteY27" fmla="*/ 4906942 h 5404214"/>
              <a:gd name="connsiteX28" fmla="*/ 135765 w 3565726"/>
              <a:gd name="connsiteY28" fmla="*/ 5087565 h 5404214"/>
              <a:gd name="connsiteX29" fmla="*/ 56743 w 3565726"/>
              <a:gd name="connsiteY29" fmla="*/ 5290765 h 5404214"/>
              <a:gd name="connsiteX30" fmla="*/ 299 w 3565726"/>
              <a:gd name="connsiteY30" fmla="*/ 5403653 h 5404214"/>
              <a:gd name="connsiteX31" fmla="*/ 34166 w 3565726"/>
              <a:gd name="connsiteY31" fmla="*/ 5335920 h 5404214"/>
              <a:gd name="connsiteX0" fmla="*/ 3565726 w 3565726"/>
              <a:gd name="connsiteY0" fmla="*/ 0 h 5404214"/>
              <a:gd name="connsiteX1" fmla="*/ 3287179 w 3565726"/>
              <a:gd name="connsiteY1" fmla="*/ 303304 h 5404214"/>
              <a:gd name="connsiteX2" fmla="*/ 3050394 w 3565726"/>
              <a:gd name="connsiteY2" fmla="*/ 540587 h 5404214"/>
              <a:gd name="connsiteX3" fmla="*/ 2766659 w 3565726"/>
              <a:gd name="connsiteY3" fmla="*/ 702239 h 5404214"/>
              <a:gd name="connsiteX4" fmla="*/ 2437535 w 3565726"/>
              <a:gd name="connsiteY4" fmla="*/ 877159 h 5404214"/>
              <a:gd name="connsiteX5" fmla="*/ 1986279 w 3565726"/>
              <a:gd name="connsiteY5" fmla="*/ 944325 h 5404214"/>
              <a:gd name="connsiteX6" fmla="*/ 1682111 w 3565726"/>
              <a:gd name="connsiteY6" fmla="*/ 980386 h 5404214"/>
              <a:gd name="connsiteX7" fmla="*/ 1416763 w 3565726"/>
              <a:gd name="connsiteY7" fmla="*/ 1128888 h 5404214"/>
              <a:gd name="connsiteX8" fmla="*/ 1290723 w 3565726"/>
              <a:gd name="connsiteY8" fmla="*/ 1382947 h 5404214"/>
              <a:gd name="connsiteX9" fmla="*/ 1277688 w 3565726"/>
              <a:gd name="connsiteY9" fmla="*/ 1631303 h 5404214"/>
              <a:gd name="connsiteX10" fmla="*/ 1324822 w 3565726"/>
              <a:gd name="connsiteY10" fmla="*/ 1951232 h 5404214"/>
              <a:gd name="connsiteX11" fmla="*/ 1433987 w 3565726"/>
              <a:gd name="connsiteY11" fmla="*/ 2152453 h 5404214"/>
              <a:gd name="connsiteX12" fmla="*/ 1625899 w 3565726"/>
              <a:gd name="connsiteY12" fmla="*/ 2389520 h 5404214"/>
              <a:gd name="connsiteX13" fmla="*/ 1817810 w 3565726"/>
              <a:gd name="connsiteY13" fmla="*/ 2547565 h 5404214"/>
              <a:gd name="connsiteX14" fmla="*/ 2009721 w 3565726"/>
              <a:gd name="connsiteY14" fmla="*/ 2716898 h 5404214"/>
              <a:gd name="connsiteX15" fmla="*/ 2156476 w 3565726"/>
              <a:gd name="connsiteY15" fmla="*/ 2908809 h 5404214"/>
              <a:gd name="connsiteX16" fmla="*/ 2269365 w 3565726"/>
              <a:gd name="connsiteY16" fmla="*/ 3134586 h 5404214"/>
              <a:gd name="connsiteX17" fmla="*/ 2303232 w 3565726"/>
              <a:gd name="connsiteY17" fmla="*/ 3326498 h 5404214"/>
              <a:gd name="connsiteX18" fmla="*/ 2269365 w 3565726"/>
              <a:gd name="connsiteY18" fmla="*/ 3540987 h 5404214"/>
              <a:gd name="connsiteX19" fmla="*/ 2077454 w 3565726"/>
              <a:gd name="connsiteY19" fmla="*/ 3699031 h 5404214"/>
              <a:gd name="connsiteX20" fmla="*/ 1862965 w 3565726"/>
              <a:gd name="connsiteY20" fmla="*/ 3811920 h 5404214"/>
              <a:gd name="connsiteX21" fmla="*/ 1538766 w 3565726"/>
              <a:gd name="connsiteY21" fmla="*/ 3902231 h 5404214"/>
              <a:gd name="connsiteX22" fmla="*/ 1185631 w 3565726"/>
              <a:gd name="connsiteY22" fmla="*/ 3936098 h 5404214"/>
              <a:gd name="connsiteX23" fmla="*/ 858254 w 3565726"/>
              <a:gd name="connsiteY23" fmla="*/ 4037697 h 5404214"/>
              <a:gd name="connsiteX24" fmla="*/ 643765 w 3565726"/>
              <a:gd name="connsiteY24" fmla="*/ 4218320 h 5404214"/>
              <a:gd name="connsiteX25" fmla="*/ 451854 w 3565726"/>
              <a:gd name="connsiteY25" fmla="*/ 4455387 h 5404214"/>
              <a:gd name="connsiteX26" fmla="*/ 316387 w 3565726"/>
              <a:gd name="connsiteY26" fmla="*/ 4669876 h 5404214"/>
              <a:gd name="connsiteX27" fmla="*/ 203499 w 3565726"/>
              <a:gd name="connsiteY27" fmla="*/ 4906942 h 5404214"/>
              <a:gd name="connsiteX28" fmla="*/ 135765 w 3565726"/>
              <a:gd name="connsiteY28" fmla="*/ 5087565 h 5404214"/>
              <a:gd name="connsiteX29" fmla="*/ 56743 w 3565726"/>
              <a:gd name="connsiteY29" fmla="*/ 5290765 h 5404214"/>
              <a:gd name="connsiteX30" fmla="*/ 299 w 3565726"/>
              <a:gd name="connsiteY30" fmla="*/ 5403653 h 5404214"/>
              <a:gd name="connsiteX31" fmla="*/ 34166 w 3565726"/>
              <a:gd name="connsiteY31" fmla="*/ 5335920 h 5404214"/>
              <a:gd name="connsiteX0" fmla="*/ 3565726 w 3565726"/>
              <a:gd name="connsiteY0" fmla="*/ 0 h 5404214"/>
              <a:gd name="connsiteX1" fmla="*/ 3287179 w 3565726"/>
              <a:gd name="connsiteY1" fmla="*/ 303304 h 5404214"/>
              <a:gd name="connsiteX2" fmla="*/ 3050394 w 3565726"/>
              <a:gd name="connsiteY2" fmla="*/ 540587 h 5404214"/>
              <a:gd name="connsiteX3" fmla="*/ 2766659 w 3565726"/>
              <a:gd name="connsiteY3" fmla="*/ 702239 h 5404214"/>
              <a:gd name="connsiteX4" fmla="*/ 2456388 w 3565726"/>
              <a:gd name="connsiteY4" fmla="*/ 905439 h 5404214"/>
              <a:gd name="connsiteX5" fmla="*/ 1986279 w 3565726"/>
              <a:gd name="connsiteY5" fmla="*/ 944325 h 5404214"/>
              <a:gd name="connsiteX6" fmla="*/ 1682111 w 3565726"/>
              <a:gd name="connsiteY6" fmla="*/ 980386 h 5404214"/>
              <a:gd name="connsiteX7" fmla="*/ 1416763 w 3565726"/>
              <a:gd name="connsiteY7" fmla="*/ 1128888 h 5404214"/>
              <a:gd name="connsiteX8" fmla="*/ 1290723 w 3565726"/>
              <a:gd name="connsiteY8" fmla="*/ 1382947 h 5404214"/>
              <a:gd name="connsiteX9" fmla="*/ 1277688 w 3565726"/>
              <a:gd name="connsiteY9" fmla="*/ 1631303 h 5404214"/>
              <a:gd name="connsiteX10" fmla="*/ 1324822 w 3565726"/>
              <a:gd name="connsiteY10" fmla="*/ 1951232 h 5404214"/>
              <a:gd name="connsiteX11" fmla="*/ 1433987 w 3565726"/>
              <a:gd name="connsiteY11" fmla="*/ 2152453 h 5404214"/>
              <a:gd name="connsiteX12" fmla="*/ 1625899 w 3565726"/>
              <a:gd name="connsiteY12" fmla="*/ 2389520 h 5404214"/>
              <a:gd name="connsiteX13" fmla="*/ 1817810 w 3565726"/>
              <a:gd name="connsiteY13" fmla="*/ 2547565 h 5404214"/>
              <a:gd name="connsiteX14" fmla="*/ 2009721 w 3565726"/>
              <a:gd name="connsiteY14" fmla="*/ 2716898 h 5404214"/>
              <a:gd name="connsiteX15" fmla="*/ 2156476 w 3565726"/>
              <a:gd name="connsiteY15" fmla="*/ 2908809 h 5404214"/>
              <a:gd name="connsiteX16" fmla="*/ 2269365 w 3565726"/>
              <a:gd name="connsiteY16" fmla="*/ 3134586 h 5404214"/>
              <a:gd name="connsiteX17" fmla="*/ 2303232 w 3565726"/>
              <a:gd name="connsiteY17" fmla="*/ 3326498 h 5404214"/>
              <a:gd name="connsiteX18" fmla="*/ 2269365 w 3565726"/>
              <a:gd name="connsiteY18" fmla="*/ 3540987 h 5404214"/>
              <a:gd name="connsiteX19" fmla="*/ 2077454 w 3565726"/>
              <a:gd name="connsiteY19" fmla="*/ 3699031 h 5404214"/>
              <a:gd name="connsiteX20" fmla="*/ 1862965 w 3565726"/>
              <a:gd name="connsiteY20" fmla="*/ 3811920 h 5404214"/>
              <a:gd name="connsiteX21" fmla="*/ 1538766 w 3565726"/>
              <a:gd name="connsiteY21" fmla="*/ 3902231 h 5404214"/>
              <a:gd name="connsiteX22" fmla="*/ 1185631 w 3565726"/>
              <a:gd name="connsiteY22" fmla="*/ 3936098 h 5404214"/>
              <a:gd name="connsiteX23" fmla="*/ 858254 w 3565726"/>
              <a:gd name="connsiteY23" fmla="*/ 4037697 h 5404214"/>
              <a:gd name="connsiteX24" fmla="*/ 643765 w 3565726"/>
              <a:gd name="connsiteY24" fmla="*/ 4218320 h 5404214"/>
              <a:gd name="connsiteX25" fmla="*/ 451854 w 3565726"/>
              <a:gd name="connsiteY25" fmla="*/ 4455387 h 5404214"/>
              <a:gd name="connsiteX26" fmla="*/ 316387 w 3565726"/>
              <a:gd name="connsiteY26" fmla="*/ 4669876 h 5404214"/>
              <a:gd name="connsiteX27" fmla="*/ 203499 w 3565726"/>
              <a:gd name="connsiteY27" fmla="*/ 4906942 h 5404214"/>
              <a:gd name="connsiteX28" fmla="*/ 135765 w 3565726"/>
              <a:gd name="connsiteY28" fmla="*/ 5087565 h 5404214"/>
              <a:gd name="connsiteX29" fmla="*/ 56743 w 3565726"/>
              <a:gd name="connsiteY29" fmla="*/ 5290765 h 5404214"/>
              <a:gd name="connsiteX30" fmla="*/ 299 w 3565726"/>
              <a:gd name="connsiteY30" fmla="*/ 5403653 h 5404214"/>
              <a:gd name="connsiteX31" fmla="*/ 34166 w 3565726"/>
              <a:gd name="connsiteY31" fmla="*/ 5335920 h 5404214"/>
              <a:gd name="connsiteX0" fmla="*/ 3565726 w 3565726"/>
              <a:gd name="connsiteY0" fmla="*/ 0 h 5404214"/>
              <a:gd name="connsiteX1" fmla="*/ 3287179 w 3565726"/>
              <a:gd name="connsiteY1" fmla="*/ 303304 h 5404214"/>
              <a:gd name="connsiteX2" fmla="*/ 3050394 w 3565726"/>
              <a:gd name="connsiteY2" fmla="*/ 540587 h 5404214"/>
              <a:gd name="connsiteX3" fmla="*/ 2813793 w 3565726"/>
              <a:gd name="connsiteY3" fmla="*/ 758800 h 5404214"/>
              <a:gd name="connsiteX4" fmla="*/ 2456388 w 3565726"/>
              <a:gd name="connsiteY4" fmla="*/ 905439 h 5404214"/>
              <a:gd name="connsiteX5" fmla="*/ 1986279 w 3565726"/>
              <a:gd name="connsiteY5" fmla="*/ 944325 h 5404214"/>
              <a:gd name="connsiteX6" fmla="*/ 1682111 w 3565726"/>
              <a:gd name="connsiteY6" fmla="*/ 980386 h 5404214"/>
              <a:gd name="connsiteX7" fmla="*/ 1416763 w 3565726"/>
              <a:gd name="connsiteY7" fmla="*/ 1128888 h 5404214"/>
              <a:gd name="connsiteX8" fmla="*/ 1290723 w 3565726"/>
              <a:gd name="connsiteY8" fmla="*/ 1382947 h 5404214"/>
              <a:gd name="connsiteX9" fmla="*/ 1277688 w 3565726"/>
              <a:gd name="connsiteY9" fmla="*/ 1631303 h 5404214"/>
              <a:gd name="connsiteX10" fmla="*/ 1324822 w 3565726"/>
              <a:gd name="connsiteY10" fmla="*/ 1951232 h 5404214"/>
              <a:gd name="connsiteX11" fmla="*/ 1433987 w 3565726"/>
              <a:gd name="connsiteY11" fmla="*/ 2152453 h 5404214"/>
              <a:gd name="connsiteX12" fmla="*/ 1625899 w 3565726"/>
              <a:gd name="connsiteY12" fmla="*/ 2389520 h 5404214"/>
              <a:gd name="connsiteX13" fmla="*/ 1817810 w 3565726"/>
              <a:gd name="connsiteY13" fmla="*/ 2547565 h 5404214"/>
              <a:gd name="connsiteX14" fmla="*/ 2009721 w 3565726"/>
              <a:gd name="connsiteY14" fmla="*/ 2716898 h 5404214"/>
              <a:gd name="connsiteX15" fmla="*/ 2156476 w 3565726"/>
              <a:gd name="connsiteY15" fmla="*/ 2908809 h 5404214"/>
              <a:gd name="connsiteX16" fmla="*/ 2269365 w 3565726"/>
              <a:gd name="connsiteY16" fmla="*/ 3134586 h 5404214"/>
              <a:gd name="connsiteX17" fmla="*/ 2303232 w 3565726"/>
              <a:gd name="connsiteY17" fmla="*/ 3326498 h 5404214"/>
              <a:gd name="connsiteX18" fmla="*/ 2269365 w 3565726"/>
              <a:gd name="connsiteY18" fmla="*/ 3540987 h 5404214"/>
              <a:gd name="connsiteX19" fmla="*/ 2077454 w 3565726"/>
              <a:gd name="connsiteY19" fmla="*/ 3699031 h 5404214"/>
              <a:gd name="connsiteX20" fmla="*/ 1862965 w 3565726"/>
              <a:gd name="connsiteY20" fmla="*/ 3811920 h 5404214"/>
              <a:gd name="connsiteX21" fmla="*/ 1538766 w 3565726"/>
              <a:gd name="connsiteY21" fmla="*/ 3902231 h 5404214"/>
              <a:gd name="connsiteX22" fmla="*/ 1185631 w 3565726"/>
              <a:gd name="connsiteY22" fmla="*/ 3936098 h 5404214"/>
              <a:gd name="connsiteX23" fmla="*/ 858254 w 3565726"/>
              <a:gd name="connsiteY23" fmla="*/ 4037697 h 5404214"/>
              <a:gd name="connsiteX24" fmla="*/ 643765 w 3565726"/>
              <a:gd name="connsiteY24" fmla="*/ 4218320 h 5404214"/>
              <a:gd name="connsiteX25" fmla="*/ 451854 w 3565726"/>
              <a:gd name="connsiteY25" fmla="*/ 4455387 h 5404214"/>
              <a:gd name="connsiteX26" fmla="*/ 316387 w 3565726"/>
              <a:gd name="connsiteY26" fmla="*/ 4669876 h 5404214"/>
              <a:gd name="connsiteX27" fmla="*/ 203499 w 3565726"/>
              <a:gd name="connsiteY27" fmla="*/ 4906942 h 5404214"/>
              <a:gd name="connsiteX28" fmla="*/ 135765 w 3565726"/>
              <a:gd name="connsiteY28" fmla="*/ 5087565 h 5404214"/>
              <a:gd name="connsiteX29" fmla="*/ 56743 w 3565726"/>
              <a:gd name="connsiteY29" fmla="*/ 5290765 h 5404214"/>
              <a:gd name="connsiteX30" fmla="*/ 299 w 3565726"/>
              <a:gd name="connsiteY30" fmla="*/ 5403653 h 5404214"/>
              <a:gd name="connsiteX31" fmla="*/ 34166 w 3565726"/>
              <a:gd name="connsiteY31" fmla="*/ 5335920 h 5404214"/>
              <a:gd name="connsiteX0" fmla="*/ 3565726 w 3565726"/>
              <a:gd name="connsiteY0" fmla="*/ 0 h 5404214"/>
              <a:gd name="connsiteX1" fmla="*/ 3287179 w 3565726"/>
              <a:gd name="connsiteY1" fmla="*/ 303304 h 5404214"/>
              <a:gd name="connsiteX2" fmla="*/ 3059821 w 3565726"/>
              <a:gd name="connsiteY2" fmla="*/ 550013 h 5404214"/>
              <a:gd name="connsiteX3" fmla="*/ 2813793 w 3565726"/>
              <a:gd name="connsiteY3" fmla="*/ 758800 h 5404214"/>
              <a:gd name="connsiteX4" fmla="*/ 2456388 w 3565726"/>
              <a:gd name="connsiteY4" fmla="*/ 905439 h 5404214"/>
              <a:gd name="connsiteX5" fmla="*/ 1986279 w 3565726"/>
              <a:gd name="connsiteY5" fmla="*/ 944325 h 5404214"/>
              <a:gd name="connsiteX6" fmla="*/ 1682111 w 3565726"/>
              <a:gd name="connsiteY6" fmla="*/ 980386 h 5404214"/>
              <a:gd name="connsiteX7" fmla="*/ 1416763 w 3565726"/>
              <a:gd name="connsiteY7" fmla="*/ 1128888 h 5404214"/>
              <a:gd name="connsiteX8" fmla="*/ 1290723 w 3565726"/>
              <a:gd name="connsiteY8" fmla="*/ 1382947 h 5404214"/>
              <a:gd name="connsiteX9" fmla="*/ 1277688 w 3565726"/>
              <a:gd name="connsiteY9" fmla="*/ 1631303 h 5404214"/>
              <a:gd name="connsiteX10" fmla="*/ 1324822 w 3565726"/>
              <a:gd name="connsiteY10" fmla="*/ 1951232 h 5404214"/>
              <a:gd name="connsiteX11" fmla="*/ 1433987 w 3565726"/>
              <a:gd name="connsiteY11" fmla="*/ 2152453 h 5404214"/>
              <a:gd name="connsiteX12" fmla="*/ 1625899 w 3565726"/>
              <a:gd name="connsiteY12" fmla="*/ 2389520 h 5404214"/>
              <a:gd name="connsiteX13" fmla="*/ 1817810 w 3565726"/>
              <a:gd name="connsiteY13" fmla="*/ 2547565 h 5404214"/>
              <a:gd name="connsiteX14" fmla="*/ 2009721 w 3565726"/>
              <a:gd name="connsiteY14" fmla="*/ 2716898 h 5404214"/>
              <a:gd name="connsiteX15" fmla="*/ 2156476 w 3565726"/>
              <a:gd name="connsiteY15" fmla="*/ 2908809 h 5404214"/>
              <a:gd name="connsiteX16" fmla="*/ 2269365 w 3565726"/>
              <a:gd name="connsiteY16" fmla="*/ 3134586 h 5404214"/>
              <a:gd name="connsiteX17" fmla="*/ 2303232 w 3565726"/>
              <a:gd name="connsiteY17" fmla="*/ 3326498 h 5404214"/>
              <a:gd name="connsiteX18" fmla="*/ 2269365 w 3565726"/>
              <a:gd name="connsiteY18" fmla="*/ 3540987 h 5404214"/>
              <a:gd name="connsiteX19" fmla="*/ 2077454 w 3565726"/>
              <a:gd name="connsiteY19" fmla="*/ 3699031 h 5404214"/>
              <a:gd name="connsiteX20" fmla="*/ 1862965 w 3565726"/>
              <a:gd name="connsiteY20" fmla="*/ 3811920 h 5404214"/>
              <a:gd name="connsiteX21" fmla="*/ 1538766 w 3565726"/>
              <a:gd name="connsiteY21" fmla="*/ 3902231 h 5404214"/>
              <a:gd name="connsiteX22" fmla="*/ 1185631 w 3565726"/>
              <a:gd name="connsiteY22" fmla="*/ 3936098 h 5404214"/>
              <a:gd name="connsiteX23" fmla="*/ 858254 w 3565726"/>
              <a:gd name="connsiteY23" fmla="*/ 4037697 h 5404214"/>
              <a:gd name="connsiteX24" fmla="*/ 643765 w 3565726"/>
              <a:gd name="connsiteY24" fmla="*/ 4218320 h 5404214"/>
              <a:gd name="connsiteX25" fmla="*/ 451854 w 3565726"/>
              <a:gd name="connsiteY25" fmla="*/ 4455387 h 5404214"/>
              <a:gd name="connsiteX26" fmla="*/ 316387 w 3565726"/>
              <a:gd name="connsiteY26" fmla="*/ 4669876 h 5404214"/>
              <a:gd name="connsiteX27" fmla="*/ 203499 w 3565726"/>
              <a:gd name="connsiteY27" fmla="*/ 4906942 h 5404214"/>
              <a:gd name="connsiteX28" fmla="*/ 135765 w 3565726"/>
              <a:gd name="connsiteY28" fmla="*/ 5087565 h 5404214"/>
              <a:gd name="connsiteX29" fmla="*/ 56743 w 3565726"/>
              <a:gd name="connsiteY29" fmla="*/ 5290765 h 5404214"/>
              <a:gd name="connsiteX30" fmla="*/ 299 w 3565726"/>
              <a:gd name="connsiteY30" fmla="*/ 5403653 h 5404214"/>
              <a:gd name="connsiteX31" fmla="*/ 34166 w 3565726"/>
              <a:gd name="connsiteY31" fmla="*/ 5335920 h 5404214"/>
              <a:gd name="connsiteX0" fmla="*/ 3565726 w 3565726"/>
              <a:gd name="connsiteY0" fmla="*/ 0 h 5404214"/>
              <a:gd name="connsiteX1" fmla="*/ 3287179 w 3565726"/>
              <a:gd name="connsiteY1" fmla="*/ 303304 h 5404214"/>
              <a:gd name="connsiteX2" fmla="*/ 3059821 w 3565726"/>
              <a:gd name="connsiteY2" fmla="*/ 550013 h 5404214"/>
              <a:gd name="connsiteX3" fmla="*/ 2813793 w 3565726"/>
              <a:gd name="connsiteY3" fmla="*/ 758800 h 5404214"/>
              <a:gd name="connsiteX4" fmla="*/ 2456388 w 3565726"/>
              <a:gd name="connsiteY4" fmla="*/ 905439 h 5404214"/>
              <a:gd name="connsiteX5" fmla="*/ 1986279 w 3565726"/>
              <a:gd name="connsiteY5" fmla="*/ 944325 h 5404214"/>
              <a:gd name="connsiteX6" fmla="*/ 1682111 w 3565726"/>
              <a:gd name="connsiteY6" fmla="*/ 980386 h 5404214"/>
              <a:gd name="connsiteX7" fmla="*/ 1416763 w 3565726"/>
              <a:gd name="connsiteY7" fmla="*/ 1128888 h 5404214"/>
              <a:gd name="connsiteX8" fmla="*/ 1290723 w 3565726"/>
              <a:gd name="connsiteY8" fmla="*/ 1382947 h 5404214"/>
              <a:gd name="connsiteX9" fmla="*/ 1258834 w 3565726"/>
              <a:gd name="connsiteY9" fmla="*/ 1669011 h 5404214"/>
              <a:gd name="connsiteX10" fmla="*/ 1324822 w 3565726"/>
              <a:gd name="connsiteY10" fmla="*/ 1951232 h 5404214"/>
              <a:gd name="connsiteX11" fmla="*/ 1433987 w 3565726"/>
              <a:gd name="connsiteY11" fmla="*/ 2152453 h 5404214"/>
              <a:gd name="connsiteX12" fmla="*/ 1625899 w 3565726"/>
              <a:gd name="connsiteY12" fmla="*/ 2389520 h 5404214"/>
              <a:gd name="connsiteX13" fmla="*/ 1817810 w 3565726"/>
              <a:gd name="connsiteY13" fmla="*/ 2547565 h 5404214"/>
              <a:gd name="connsiteX14" fmla="*/ 2009721 w 3565726"/>
              <a:gd name="connsiteY14" fmla="*/ 2716898 h 5404214"/>
              <a:gd name="connsiteX15" fmla="*/ 2156476 w 3565726"/>
              <a:gd name="connsiteY15" fmla="*/ 2908809 h 5404214"/>
              <a:gd name="connsiteX16" fmla="*/ 2269365 w 3565726"/>
              <a:gd name="connsiteY16" fmla="*/ 3134586 h 5404214"/>
              <a:gd name="connsiteX17" fmla="*/ 2303232 w 3565726"/>
              <a:gd name="connsiteY17" fmla="*/ 3326498 h 5404214"/>
              <a:gd name="connsiteX18" fmla="*/ 2269365 w 3565726"/>
              <a:gd name="connsiteY18" fmla="*/ 3540987 h 5404214"/>
              <a:gd name="connsiteX19" fmla="*/ 2077454 w 3565726"/>
              <a:gd name="connsiteY19" fmla="*/ 3699031 h 5404214"/>
              <a:gd name="connsiteX20" fmla="*/ 1862965 w 3565726"/>
              <a:gd name="connsiteY20" fmla="*/ 3811920 h 5404214"/>
              <a:gd name="connsiteX21" fmla="*/ 1538766 w 3565726"/>
              <a:gd name="connsiteY21" fmla="*/ 3902231 h 5404214"/>
              <a:gd name="connsiteX22" fmla="*/ 1185631 w 3565726"/>
              <a:gd name="connsiteY22" fmla="*/ 3936098 h 5404214"/>
              <a:gd name="connsiteX23" fmla="*/ 858254 w 3565726"/>
              <a:gd name="connsiteY23" fmla="*/ 4037697 h 5404214"/>
              <a:gd name="connsiteX24" fmla="*/ 643765 w 3565726"/>
              <a:gd name="connsiteY24" fmla="*/ 4218320 h 5404214"/>
              <a:gd name="connsiteX25" fmla="*/ 451854 w 3565726"/>
              <a:gd name="connsiteY25" fmla="*/ 4455387 h 5404214"/>
              <a:gd name="connsiteX26" fmla="*/ 316387 w 3565726"/>
              <a:gd name="connsiteY26" fmla="*/ 4669876 h 5404214"/>
              <a:gd name="connsiteX27" fmla="*/ 203499 w 3565726"/>
              <a:gd name="connsiteY27" fmla="*/ 4906942 h 5404214"/>
              <a:gd name="connsiteX28" fmla="*/ 135765 w 3565726"/>
              <a:gd name="connsiteY28" fmla="*/ 5087565 h 5404214"/>
              <a:gd name="connsiteX29" fmla="*/ 56743 w 3565726"/>
              <a:gd name="connsiteY29" fmla="*/ 5290765 h 5404214"/>
              <a:gd name="connsiteX30" fmla="*/ 299 w 3565726"/>
              <a:gd name="connsiteY30" fmla="*/ 5403653 h 5404214"/>
              <a:gd name="connsiteX31" fmla="*/ 34166 w 3565726"/>
              <a:gd name="connsiteY31" fmla="*/ 5335920 h 5404214"/>
              <a:gd name="connsiteX0" fmla="*/ 3565726 w 3565726"/>
              <a:gd name="connsiteY0" fmla="*/ 0 h 5404214"/>
              <a:gd name="connsiteX1" fmla="*/ 3287179 w 3565726"/>
              <a:gd name="connsiteY1" fmla="*/ 303304 h 5404214"/>
              <a:gd name="connsiteX2" fmla="*/ 3059821 w 3565726"/>
              <a:gd name="connsiteY2" fmla="*/ 550013 h 5404214"/>
              <a:gd name="connsiteX3" fmla="*/ 2813793 w 3565726"/>
              <a:gd name="connsiteY3" fmla="*/ 758800 h 5404214"/>
              <a:gd name="connsiteX4" fmla="*/ 2456388 w 3565726"/>
              <a:gd name="connsiteY4" fmla="*/ 905439 h 5404214"/>
              <a:gd name="connsiteX5" fmla="*/ 1986279 w 3565726"/>
              <a:gd name="connsiteY5" fmla="*/ 944325 h 5404214"/>
              <a:gd name="connsiteX6" fmla="*/ 1682111 w 3565726"/>
              <a:gd name="connsiteY6" fmla="*/ 980386 h 5404214"/>
              <a:gd name="connsiteX7" fmla="*/ 1445043 w 3565726"/>
              <a:gd name="connsiteY7" fmla="*/ 1138314 h 5404214"/>
              <a:gd name="connsiteX8" fmla="*/ 1290723 w 3565726"/>
              <a:gd name="connsiteY8" fmla="*/ 1382947 h 5404214"/>
              <a:gd name="connsiteX9" fmla="*/ 1258834 w 3565726"/>
              <a:gd name="connsiteY9" fmla="*/ 1669011 h 5404214"/>
              <a:gd name="connsiteX10" fmla="*/ 1324822 w 3565726"/>
              <a:gd name="connsiteY10" fmla="*/ 1951232 h 5404214"/>
              <a:gd name="connsiteX11" fmla="*/ 1433987 w 3565726"/>
              <a:gd name="connsiteY11" fmla="*/ 2152453 h 5404214"/>
              <a:gd name="connsiteX12" fmla="*/ 1625899 w 3565726"/>
              <a:gd name="connsiteY12" fmla="*/ 2389520 h 5404214"/>
              <a:gd name="connsiteX13" fmla="*/ 1817810 w 3565726"/>
              <a:gd name="connsiteY13" fmla="*/ 2547565 h 5404214"/>
              <a:gd name="connsiteX14" fmla="*/ 2009721 w 3565726"/>
              <a:gd name="connsiteY14" fmla="*/ 2716898 h 5404214"/>
              <a:gd name="connsiteX15" fmla="*/ 2156476 w 3565726"/>
              <a:gd name="connsiteY15" fmla="*/ 2908809 h 5404214"/>
              <a:gd name="connsiteX16" fmla="*/ 2269365 w 3565726"/>
              <a:gd name="connsiteY16" fmla="*/ 3134586 h 5404214"/>
              <a:gd name="connsiteX17" fmla="*/ 2303232 w 3565726"/>
              <a:gd name="connsiteY17" fmla="*/ 3326498 h 5404214"/>
              <a:gd name="connsiteX18" fmla="*/ 2269365 w 3565726"/>
              <a:gd name="connsiteY18" fmla="*/ 3540987 h 5404214"/>
              <a:gd name="connsiteX19" fmla="*/ 2077454 w 3565726"/>
              <a:gd name="connsiteY19" fmla="*/ 3699031 h 5404214"/>
              <a:gd name="connsiteX20" fmla="*/ 1862965 w 3565726"/>
              <a:gd name="connsiteY20" fmla="*/ 3811920 h 5404214"/>
              <a:gd name="connsiteX21" fmla="*/ 1538766 w 3565726"/>
              <a:gd name="connsiteY21" fmla="*/ 3902231 h 5404214"/>
              <a:gd name="connsiteX22" fmla="*/ 1185631 w 3565726"/>
              <a:gd name="connsiteY22" fmla="*/ 3936098 h 5404214"/>
              <a:gd name="connsiteX23" fmla="*/ 858254 w 3565726"/>
              <a:gd name="connsiteY23" fmla="*/ 4037697 h 5404214"/>
              <a:gd name="connsiteX24" fmla="*/ 643765 w 3565726"/>
              <a:gd name="connsiteY24" fmla="*/ 4218320 h 5404214"/>
              <a:gd name="connsiteX25" fmla="*/ 451854 w 3565726"/>
              <a:gd name="connsiteY25" fmla="*/ 4455387 h 5404214"/>
              <a:gd name="connsiteX26" fmla="*/ 316387 w 3565726"/>
              <a:gd name="connsiteY26" fmla="*/ 4669876 h 5404214"/>
              <a:gd name="connsiteX27" fmla="*/ 203499 w 3565726"/>
              <a:gd name="connsiteY27" fmla="*/ 4906942 h 5404214"/>
              <a:gd name="connsiteX28" fmla="*/ 135765 w 3565726"/>
              <a:gd name="connsiteY28" fmla="*/ 5087565 h 5404214"/>
              <a:gd name="connsiteX29" fmla="*/ 56743 w 3565726"/>
              <a:gd name="connsiteY29" fmla="*/ 5290765 h 5404214"/>
              <a:gd name="connsiteX30" fmla="*/ 299 w 3565726"/>
              <a:gd name="connsiteY30" fmla="*/ 5403653 h 5404214"/>
              <a:gd name="connsiteX31" fmla="*/ 34166 w 3565726"/>
              <a:gd name="connsiteY31" fmla="*/ 5335920 h 5404214"/>
              <a:gd name="connsiteX0" fmla="*/ 3565726 w 3565726"/>
              <a:gd name="connsiteY0" fmla="*/ 0 h 5404214"/>
              <a:gd name="connsiteX1" fmla="*/ 3287179 w 3565726"/>
              <a:gd name="connsiteY1" fmla="*/ 303304 h 5404214"/>
              <a:gd name="connsiteX2" fmla="*/ 3059821 w 3565726"/>
              <a:gd name="connsiteY2" fmla="*/ 550013 h 5404214"/>
              <a:gd name="connsiteX3" fmla="*/ 2813793 w 3565726"/>
              <a:gd name="connsiteY3" fmla="*/ 758800 h 5404214"/>
              <a:gd name="connsiteX4" fmla="*/ 2456388 w 3565726"/>
              <a:gd name="connsiteY4" fmla="*/ 905439 h 5404214"/>
              <a:gd name="connsiteX5" fmla="*/ 1986279 w 3565726"/>
              <a:gd name="connsiteY5" fmla="*/ 944325 h 5404214"/>
              <a:gd name="connsiteX6" fmla="*/ 1682111 w 3565726"/>
              <a:gd name="connsiteY6" fmla="*/ 980386 h 5404214"/>
              <a:gd name="connsiteX7" fmla="*/ 1445043 w 3565726"/>
              <a:gd name="connsiteY7" fmla="*/ 1138314 h 5404214"/>
              <a:gd name="connsiteX8" fmla="*/ 1290723 w 3565726"/>
              <a:gd name="connsiteY8" fmla="*/ 1382947 h 5404214"/>
              <a:gd name="connsiteX9" fmla="*/ 1258834 w 3565726"/>
              <a:gd name="connsiteY9" fmla="*/ 1669011 h 5404214"/>
              <a:gd name="connsiteX10" fmla="*/ 1258835 w 3565726"/>
              <a:gd name="connsiteY10" fmla="*/ 1998366 h 5404214"/>
              <a:gd name="connsiteX11" fmla="*/ 1433987 w 3565726"/>
              <a:gd name="connsiteY11" fmla="*/ 2152453 h 5404214"/>
              <a:gd name="connsiteX12" fmla="*/ 1625899 w 3565726"/>
              <a:gd name="connsiteY12" fmla="*/ 2389520 h 5404214"/>
              <a:gd name="connsiteX13" fmla="*/ 1817810 w 3565726"/>
              <a:gd name="connsiteY13" fmla="*/ 2547565 h 5404214"/>
              <a:gd name="connsiteX14" fmla="*/ 2009721 w 3565726"/>
              <a:gd name="connsiteY14" fmla="*/ 2716898 h 5404214"/>
              <a:gd name="connsiteX15" fmla="*/ 2156476 w 3565726"/>
              <a:gd name="connsiteY15" fmla="*/ 2908809 h 5404214"/>
              <a:gd name="connsiteX16" fmla="*/ 2269365 w 3565726"/>
              <a:gd name="connsiteY16" fmla="*/ 3134586 h 5404214"/>
              <a:gd name="connsiteX17" fmla="*/ 2303232 w 3565726"/>
              <a:gd name="connsiteY17" fmla="*/ 3326498 h 5404214"/>
              <a:gd name="connsiteX18" fmla="*/ 2269365 w 3565726"/>
              <a:gd name="connsiteY18" fmla="*/ 3540987 h 5404214"/>
              <a:gd name="connsiteX19" fmla="*/ 2077454 w 3565726"/>
              <a:gd name="connsiteY19" fmla="*/ 3699031 h 5404214"/>
              <a:gd name="connsiteX20" fmla="*/ 1862965 w 3565726"/>
              <a:gd name="connsiteY20" fmla="*/ 3811920 h 5404214"/>
              <a:gd name="connsiteX21" fmla="*/ 1538766 w 3565726"/>
              <a:gd name="connsiteY21" fmla="*/ 3902231 h 5404214"/>
              <a:gd name="connsiteX22" fmla="*/ 1185631 w 3565726"/>
              <a:gd name="connsiteY22" fmla="*/ 3936098 h 5404214"/>
              <a:gd name="connsiteX23" fmla="*/ 858254 w 3565726"/>
              <a:gd name="connsiteY23" fmla="*/ 4037697 h 5404214"/>
              <a:gd name="connsiteX24" fmla="*/ 643765 w 3565726"/>
              <a:gd name="connsiteY24" fmla="*/ 4218320 h 5404214"/>
              <a:gd name="connsiteX25" fmla="*/ 451854 w 3565726"/>
              <a:gd name="connsiteY25" fmla="*/ 4455387 h 5404214"/>
              <a:gd name="connsiteX26" fmla="*/ 316387 w 3565726"/>
              <a:gd name="connsiteY26" fmla="*/ 4669876 h 5404214"/>
              <a:gd name="connsiteX27" fmla="*/ 203499 w 3565726"/>
              <a:gd name="connsiteY27" fmla="*/ 4906942 h 5404214"/>
              <a:gd name="connsiteX28" fmla="*/ 135765 w 3565726"/>
              <a:gd name="connsiteY28" fmla="*/ 5087565 h 5404214"/>
              <a:gd name="connsiteX29" fmla="*/ 56743 w 3565726"/>
              <a:gd name="connsiteY29" fmla="*/ 5290765 h 5404214"/>
              <a:gd name="connsiteX30" fmla="*/ 299 w 3565726"/>
              <a:gd name="connsiteY30" fmla="*/ 5403653 h 5404214"/>
              <a:gd name="connsiteX31" fmla="*/ 34166 w 3565726"/>
              <a:gd name="connsiteY31" fmla="*/ 5335920 h 5404214"/>
              <a:gd name="connsiteX0" fmla="*/ 3565726 w 3565726"/>
              <a:gd name="connsiteY0" fmla="*/ 0 h 5404214"/>
              <a:gd name="connsiteX1" fmla="*/ 3287179 w 3565726"/>
              <a:gd name="connsiteY1" fmla="*/ 303304 h 5404214"/>
              <a:gd name="connsiteX2" fmla="*/ 3059821 w 3565726"/>
              <a:gd name="connsiteY2" fmla="*/ 550013 h 5404214"/>
              <a:gd name="connsiteX3" fmla="*/ 2813793 w 3565726"/>
              <a:gd name="connsiteY3" fmla="*/ 758800 h 5404214"/>
              <a:gd name="connsiteX4" fmla="*/ 2456388 w 3565726"/>
              <a:gd name="connsiteY4" fmla="*/ 905439 h 5404214"/>
              <a:gd name="connsiteX5" fmla="*/ 1986279 w 3565726"/>
              <a:gd name="connsiteY5" fmla="*/ 944325 h 5404214"/>
              <a:gd name="connsiteX6" fmla="*/ 1682111 w 3565726"/>
              <a:gd name="connsiteY6" fmla="*/ 980386 h 5404214"/>
              <a:gd name="connsiteX7" fmla="*/ 1445043 w 3565726"/>
              <a:gd name="connsiteY7" fmla="*/ 1138314 h 5404214"/>
              <a:gd name="connsiteX8" fmla="*/ 1290723 w 3565726"/>
              <a:gd name="connsiteY8" fmla="*/ 1382947 h 5404214"/>
              <a:gd name="connsiteX9" fmla="*/ 1211700 w 3565726"/>
              <a:gd name="connsiteY9" fmla="*/ 1640731 h 5404214"/>
              <a:gd name="connsiteX10" fmla="*/ 1258835 w 3565726"/>
              <a:gd name="connsiteY10" fmla="*/ 1998366 h 5404214"/>
              <a:gd name="connsiteX11" fmla="*/ 1433987 w 3565726"/>
              <a:gd name="connsiteY11" fmla="*/ 2152453 h 5404214"/>
              <a:gd name="connsiteX12" fmla="*/ 1625899 w 3565726"/>
              <a:gd name="connsiteY12" fmla="*/ 2389520 h 5404214"/>
              <a:gd name="connsiteX13" fmla="*/ 1817810 w 3565726"/>
              <a:gd name="connsiteY13" fmla="*/ 2547565 h 5404214"/>
              <a:gd name="connsiteX14" fmla="*/ 2009721 w 3565726"/>
              <a:gd name="connsiteY14" fmla="*/ 2716898 h 5404214"/>
              <a:gd name="connsiteX15" fmla="*/ 2156476 w 3565726"/>
              <a:gd name="connsiteY15" fmla="*/ 2908809 h 5404214"/>
              <a:gd name="connsiteX16" fmla="*/ 2269365 w 3565726"/>
              <a:gd name="connsiteY16" fmla="*/ 3134586 h 5404214"/>
              <a:gd name="connsiteX17" fmla="*/ 2303232 w 3565726"/>
              <a:gd name="connsiteY17" fmla="*/ 3326498 h 5404214"/>
              <a:gd name="connsiteX18" fmla="*/ 2269365 w 3565726"/>
              <a:gd name="connsiteY18" fmla="*/ 3540987 h 5404214"/>
              <a:gd name="connsiteX19" fmla="*/ 2077454 w 3565726"/>
              <a:gd name="connsiteY19" fmla="*/ 3699031 h 5404214"/>
              <a:gd name="connsiteX20" fmla="*/ 1862965 w 3565726"/>
              <a:gd name="connsiteY20" fmla="*/ 3811920 h 5404214"/>
              <a:gd name="connsiteX21" fmla="*/ 1538766 w 3565726"/>
              <a:gd name="connsiteY21" fmla="*/ 3902231 h 5404214"/>
              <a:gd name="connsiteX22" fmla="*/ 1185631 w 3565726"/>
              <a:gd name="connsiteY22" fmla="*/ 3936098 h 5404214"/>
              <a:gd name="connsiteX23" fmla="*/ 858254 w 3565726"/>
              <a:gd name="connsiteY23" fmla="*/ 4037697 h 5404214"/>
              <a:gd name="connsiteX24" fmla="*/ 643765 w 3565726"/>
              <a:gd name="connsiteY24" fmla="*/ 4218320 h 5404214"/>
              <a:gd name="connsiteX25" fmla="*/ 451854 w 3565726"/>
              <a:gd name="connsiteY25" fmla="*/ 4455387 h 5404214"/>
              <a:gd name="connsiteX26" fmla="*/ 316387 w 3565726"/>
              <a:gd name="connsiteY26" fmla="*/ 4669876 h 5404214"/>
              <a:gd name="connsiteX27" fmla="*/ 203499 w 3565726"/>
              <a:gd name="connsiteY27" fmla="*/ 4906942 h 5404214"/>
              <a:gd name="connsiteX28" fmla="*/ 135765 w 3565726"/>
              <a:gd name="connsiteY28" fmla="*/ 5087565 h 5404214"/>
              <a:gd name="connsiteX29" fmla="*/ 56743 w 3565726"/>
              <a:gd name="connsiteY29" fmla="*/ 5290765 h 5404214"/>
              <a:gd name="connsiteX30" fmla="*/ 299 w 3565726"/>
              <a:gd name="connsiteY30" fmla="*/ 5403653 h 5404214"/>
              <a:gd name="connsiteX31" fmla="*/ 34166 w 3565726"/>
              <a:gd name="connsiteY31" fmla="*/ 5335920 h 5404214"/>
              <a:gd name="connsiteX0" fmla="*/ 3565726 w 3565726"/>
              <a:gd name="connsiteY0" fmla="*/ 0 h 5404214"/>
              <a:gd name="connsiteX1" fmla="*/ 3287179 w 3565726"/>
              <a:gd name="connsiteY1" fmla="*/ 303304 h 5404214"/>
              <a:gd name="connsiteX2" fmla="*/ 3059821 w 3565726"/>
              <a:gd name="connsiteY2" fmla="*/ 550013 h 5404214"/>
              <a:gd name="connsiteX3" fmla="*/ 2813793 w 3565726"/>
              <a:gd name="connsiteY3" fmla="*/ 758800 h 5404214"/>
              <a:gd name="connsiteX4" fmla="*/ 2456388 w 3565726"/>
              <a:gd name="connsiteY4" fmla="*/ 905439 h 5404214"/>
              <a:gd name="connsiteX5" fmla="*/ 1986279 w 3565726"/>
              <a:gd name="connsiteY5" fmla="*/ 944325 h 5404214"/>
              <a:gd name="connsiteX6" fmla="*/ 1682111 w 3565726"/>
              <a:gd name="connsiteY6" fmla="*/ 980386 h 5404214"/>
              <a:gd name="connsiteX7" fmla="*/ 1445043 w 3565726"/>
              <a:gd name="connsiteY7" fmla="*/ 1138314 h 5404214"/>
              <a:gd name="connsiteX8" fmla="*/ 1290723 w 3565726"/>
              <a:gd name="connsiteY8" fmla="*/ 1382947 h 5404214"/>
              <a:gd name="connsiteX9" fmla="*/ 1211700 w 3565726"/>
              <a:gd name="connsiteY9" fmla="*/ 1640731 h 5404214"/>
              <a:gd name="connsiteX10" fmla="*/ 1258835 w 3565726"/>
              <a:gd name="connsiteY10" fmla="*/ 1998366 h 5404214"/>
              <a:gd name="connsiteX11" fmla="*/ 1405707 w 3565726"/>
              <a:gd name="connsiteY11" fmla="*/ 2246721 h 5404214"/>
              <a:gd name="connsiteX12" fmla="*/ 1625899 w 3565726"/>
              <a:gd name="connsiteY12" fmla="*/ 2389520 h 5404214"/>
              <a:gd name="connsiteX13" fmla="*/ 1817810 w 3565726"/>
              <a:gd name="connsiteY13" fmla="*/ 2547565 h 5404214"/>
              <a:gd name="connsiteX14" fmla="*/ 2009721 w 3565726"/>
              <a:gd name="connsiteY14" fmla="*/ 2716898 h 5404214"/>
              <a:gd name="connsiteX15" fmla="*/ 2156476 w 3565726"/>
              <a:gd name="connsiteY15" fmla="*/ 2908809 h 5404214"/>
              <a:gd name="connsiteX16" fmla="*/ 2269365 w 3565726"/>
              <a:gd name="connsiteY16" fmla="*/ 3134586 h 5404214"/>
              <a:gd name="connsiteX17" fmla="*/ 2303232 w 3565726"/>
              <a:gd name="connsiteY17" fmla="*/ 3326498 h 5404214"/>
              <a:gd name="connsiteX18" fmla="*/ 2269365 w 3565726"/>
              <a:gd name="connsiteY18" fmla="*/ 3540987 h 5404214"/>
              <a:gd name="connsiteX19" fmla="*/ 2077454 w 3565726"/>
              <a:gd name="connsiteY19" fmla="*/ 3699031 h 5404214"/>
              <a:gd name="connsiteX20" fmla="*/ 1862965 w 3565726"/>
              <a:gd name="connsiteY20" fmla="*/ 3811920 h 5404214"/>
              <a:gd name="connsiteX21" fmla="*/ 1538766 w 3565726"/>
              <a:gd name="connsiteY21" fmla="*/ 3902231 h 5404214"/>
              <a:gd name="connsiteX22" fmla="*/ 1185631 w 3565726"/>
              <a:gd name="connsiteY22" fmla="*/ 3936098 h 5404214"/>
              <a:gd name="connsiteX23" fmla="*/ 858254 w 3565726"/>
              <a:gd name="connsiteY23" fmla="*/ 4037697 h 5404214"/>
              <a:gd name="connsiteX24" fmla="*/ 643765 w 3565726"/>
              <a:gd name="connsiteY24" fmla="*/ 4218320 h 5404214"/>
              <a:gd name="connsiteX25" fmla="*/ 451854 w 3565726"/>
              <a:gd name="connsiteY25" fmla="*/ 4455387 h 5404214"/>
              <a:gd name="connsiteX26" fmla="*/ 316387 w 3565726"/>
              <a:gd name="connsiteY26" fmla="*/ 4669876 h 5404214"/>
              <a:gd name="connsiteX27" fmla="*/ 203499 w 3565726"/>
              <a:gd name="connsiteY27" fmla="*/ 4906942 h 5404214"/>
              <a:gd name="connsiteX28" fmla="*/ 135765 w 3565726"/>
              <a:gd name="connsiteY28" fmla="*/ 5087565 h 5404214"/>
              <a:gd name="connsiteX29" fmla="*/ 56743 w 3565726"/>
              <a:gd name="connsiteY29" fmla="*/ 5290765 h 5404214"/>
              <a:gd name="connsiteX30" fmla="*/ 299 w 3565726"/>
              <a:gd name="connsiteY30" fmla="*/ 5403653 h 5404214"/>
              <a:gd name="connsiteX31" fmla="*/ 34166 w 3565726"/>
              <a:gd name="connsiteY31" fmla="*/ 5335920 h 5404214"/>
              <a:gd name="connsiteX0" fmla="*/ 3565726 w 3565726"/>
              <a:gd name="connsiteY0" fmla="*/ 0 h 5404214"/>
              <a:gd name="connsiteX1" fmla="*/ 3287179 w 3565726"/>
              <a:gd name="connsiteY1" fmla="*/ 303304 h 5404214"/>
              <a:gd name="connsiteX2" fmla="*/ 3059821 w 3565726"/>
              <a:gd name="connsiteY2" fmla="*/ 550013 h 5404214"/>
              <a:gd name="connsiteX3" fmla="*/ 2813793 w 3565726"/>
              <a:gd name="connsiteY3" fmla="*/ 758800 h 5404214"/>
              <a:gd name="connsiteX4" fmla="*/ 2456388 w 3565726"/>
              <a:gd name="connsiteY4" fmla="*/ 905439 h 5404214"/>
              <a:gd name="connsiteX5" fmla="*/ 1986279 w 3565726"/>
              <a:gd name="connsiteY5" fmla="*/ 944325 h 5404214"/>
              <a:gd name="connsiteX6" fmla="*/ 1682111 w 3565726"/>
              <a:gd name="connsiteY6" fmla="*/ 980386 h 5404214"/>
              <a:gd name="connsiteX7" fmla="*/ 1445043 w 3565726"/>
              <a:gd name="connsiteY7" fmla="*/ 1138314 h 5404214"/>
              <a:gd name="connsiteX8" fmla="*/ 1290723 w 3565726"/>
              <a:gd name="connsiteY8" fmla="*/ 1382947 h 5404214"/>
              <a:gd name="connsiteX9" fmla="*/ 1211700 w 3565726"/>
              <a:gd name="connsiteY9" fmla="*/ 1640731 h 5404214"/>
              <a:gd name="connsiteX10" fmla="*/ 1258835 w 3565726"/>
              <a:gd name="connsiteY10" fmla="*/ 1998366 h 5404214"/>
              <a:gd name="connsiteX11" fmla="*/ 1405707 w 3565726"/>
              <a:gd name="connsiteY11" fmla="*/ 2246721 h 5404214"/>
              <a:gd name="connsiteX12" fmla="*/ 1654179 w 3565726"/>
              <a:gd name="connsiteY12" fmla="*/ 2446081 h 5404214"/>
              <a:gd name="connsiteX13" fmla="*/ 1817810 w 3565726"/>
              <a:gd name="connsiteY13" fmla="*/ 2547565 h 5404214"/>
              <a:gd name="connsiteX14" fmla="*/ 2009721 w 3565726"/>
              <a:gd name="connsiteY14" fmla="*/ 2716898 h 5404214"/>
              <a:gd name="connsiteX15" fmla="*/ 2156476 w 3565726"/>
              <a:gd name="connsiteY15" fmla="*/ 2908809 h 5404214"/>
              <a:gd name="connsiteX16" fmla="*/ 2269365 w 3565726"/>
              <a:gd name="connsiteY16" fmla="*/ 3134586 h 5404214"/>
              <a:gd name="connsiteX17" fmla="*/ 2303232 w 3565726"/>
              <a:gd name="connsiteY17" fmla="*/ 3326498 h 5404214"/>
              <a:gd name="connsiteX18" fmla="*/ 2269365 w 3565726"/>
              <a:gd name="connsiteY18" fmla="*/ 3540987 h 5404214"/>
              <a:gd name="connsiteX19" fmla="*/ 2077454 w 3565726"/>
              <a:gd name="connsiteY19" fmla="*/ 3699031 h 5404214"/>
              <a:gd name="connsiteX20" fmla="*/ 1862965 w 3565726"/>
              <a:gd name="connsiteY20" fmla="*/ 3811920 h 5404214"/>
              <a:gd name="connsiteX21" fmla="*/ 1538766 w 3565726"/>
              <a:gd name="connsiteY21" fmla="*/ 3902231 h 5404214"/>
              <a:gd name="connsiteX22" fmla="*/ 1185631 w 3565726"/>
              <a:gd name="connsiteY22" fmla="*/ 3936098 h 5404214"/>
              <a:gd name="connsiteX23" fmla="*/ 858254 w 3565726"/>
              <a:gd name="connsiteY23" fmla="*/ 4037697 h 5404214"/>
              <a:gd name="connsiteX24" fmla="*/ 643765 w 3565726"/>
              <a:gd name="connsiteY24" fmla="*/ 4218320 h 5404214"/>
              <a:gd name="connsiteX25" fmla="*/ 451854 w 3565726"/>
              <a:gd name="connsiteY25" fmla="*/ 4455387 h 5404214"/>
              <a:gd name="connsiteX26" fmla="*/ 316387 w 3565726"/>
              <a:gd name="connsiteY26" fmla="*/ 4669876 h 5404214"/>
              <a:gd name="connsiteX27" fmla="*/ 203499 w 3565726"/>
              <a:gd name="connsiteY27" fmla="*/ 4906942 h 5404214"/>
              <a:gd name="connsiteX28" fmla="*/ 135765 w 3565726"/>
              <a:gd name="connsiteY28" fmla="*/ 5087565 h 5404214"/>
              <a:gd name="connsiteX29" fmla="*/ 56743 w 3565726"/>
              <a:gd name="connsiteY29" fmla="*/ 5290765 h 5404214"/>
              <a:gd name="connsiteX30" fmla="*/ 299 w 3565726"/>
              <a:gd name="connsiteY30" fmla="*/ 5403653 h 5404214"/>
              <a:gd name="connsiteX31" fmla="*/ 34166 w 3565726"/>
              <a:gd name="connsiteY31" fmla="*/ 5335920 h 5404214"/>
              <a:gd name="connsiteX0" fmla="*/ 3565726 w 3565726"/>
              <a:gd name="connsiteY0" fmla="*/ 0 h 5404214"/>
              <a:gd name="connsiteX1" fmla="*/ 3287179 w 3565726"/>
              <a:gd name="connsiteY1" fmla="*/ 303304 h 5404214"/>
              <a:gd name="connsiteX2" fmla="*/ 3059821 w 3565726"/>
              <a:gd name="connsiteY2" fmla="*/ 550013 h 5404214"/>
              <a:gd name="connsiteX3" fmla="*/ 2813793 w 3565726"/>
              <a:gd name="connsiteY3" fmla="*/ 758800 h 5404214"/>
              <a:gd name="connsiteX4" fmla="*/ 2456388 w 3565726"/>
              <a:gd name="connsiteY4" fmla="*/ 905439 h 5404214"/>
              <a:gd name="connsiteX5" fmla="*/ 1986279 w 3565726"/>
              <a:gd name="connsiteY5" fmla="*/ 944325 h 5404214"/>
              <a:gd name="connsiteX6" fmla="*/ 1682111 w 3565726"/>
              <a:gd name="connsiteY6" fmla="*/ 980386 h 5404214"/>
              <a:gd name="connsiteX7" fmla="*/ 1445043 w 3565726"/>
              <a:gd name="connsiteY7" fmla="*/ 1138314 h 5404214"/>
              <a:gd name="connsiteX8" fmla="*/ 1290723 w 3565726"/>
              <a:gd name="connsiteY8" fmla="*/ 1382947 h 5404214"/>
              <a:gd name="connsiteX9" fmla="*/ 1211700 w 3565726"/>
              <a:gd name="connsiteY9" fmla="*/ 1640731 h 5404214"/>
              <a:gd name="connsiteX10" fmla="*/ 1258835 w 3565726"/>
              <a:gd name="connsiteY10" fmla="*/ 1998366 h 5404214"/>
              <a:gd name="connsiteX11" fmla="*/ 1405707 w 3565726"/>
              <a:gd name="connsiteY11" fmla="*/ 2246721 h 5404214"/>
              <a:gd name="connsiteX12" fmla="*/ 1654179 w 3565726"/>
              <a:gd name="connsiteY12" fmla="*/ 2446081 h 5404214"/>
              <a:gd name="connsiteX13" fmla="*/ 1836663 w 3565726"/>
              <a:gd name="connsiteY13" fmla="*/ 2585272 h 5404214"/>
              <a:gd name="connsiteX14" fmla="*/ 2009721 w 3565726"/>
              <a:gd name="connsiteY14" fmla="*/ 2716898 h 5404214"/>
              <a:gd name="connsiteX15" fmla="*/ 2156476 w 3565726"/>
              <a:gd name="connsiteY15" fmla="*/ 2908809 h 5404214"/>
              <a:gd name="connsiteX16" fmla="*/ 2269365 w 3565726"/>
              <a:gd name="connsiteY16" fmla="*/ 3134586 h 5404214"/>
              <a:gd name="connsiteX17" fmla="*/ 2303232 w 3565726"/>
              <a:gd name="connsiteY17" fmla="*/ 3326498 h 5404214"/>
              <a:gd name="connsiteX18" fmla="*/ 2269365 w 3565726"/>
              <a:gd name="connsiteY18" fmla="*/ 3540987 h 5404214"/>
              <a:gd name="connsiteX19" fmla="*/ 2077454 w 3565726"/>
              <a:gd name="connsiteY19" fmla="*/ 3699031 h 5404214"/>
              <a:gd name="connsiteX20" fmla="*/ 1862965 w 3565726"/>
              <a:gd name="connsiteY20" fmla="*/ 3811920 h 5404214"/>
              <a:gd name="connsiteX21" fmla="*/ 1538766 w 3565726"/>
              <a:gd name="connsiteY21" fmla="*/ 3902231 h 5404214"/>
              <a:gd name="connsiteX22" fmla="*/ 1185631 w 3565726"/>
              <a:gd name="connsiteY22" fmla="*/ 3936098 h 5404214"/>
              <a:gd name="connsiteX23" fmla="*/ 858254 w 3565726"/>
              <a:gd name="connsiteY23" fmla="*/ 4037697 h 5404214"/>
              <a:gd name="connsiteX24" fmla="*/ 643765 w 3565726"/>
              <a:gd name="connsiteY24" fmla="*/ 4218320 h 5404214"/>
              <a:gd name="connsiteX25" fmla="*/ 451854 w 3565726"/>
              <a:gd name="connsiteY25" fmla="*/ 4455387 h 5404214"/>
              <a:gd name="connsiteX26" fmla="*/ 316387 w 3565726"/>
              <a:gd name="connsiteY26" fmla="*/ 4669876 h 5404214"/>
              <a:gd name="connsiteX27" fmla="*/ 203499 w 3565726"/>
              <a:gd name="connsiteY27" fmla="*/ 4906942 h 5404214"/>
              <a:gd name="connsiteX28" fmla="*/ 135765 w 3565726"/>
              <a:gd name="connsiteY28" fmla="*/ 5087565 h 5404214"/>
              <a:gd name="connsiteX29" fmla="*/ 56743 w 3565726"/>
              <a:gd name="connsiteY29" fmla="*/ 5290765 h 5404214"/>
              <a:gd name="connsiteX30" fmla="*/ 299 w 3565726"/>
              <a:gd name="connsiteY30" fmla="*/ 5403653 h 5404214"/>
              <a:gd name="connsiteX31" fmla="*/ 34166 w 3565726"/>
              <a:gd name="connsiteY31" fmla="*/ 5335920 h 5404214"/>
              <a:gd name="connsiteX0" fmla="*/ 3565726 w 3565726"/>
              <a:gd name="connsiteY0" fmla="*/ 0 h 5404214"/>
              <a:gd name="connsiteX1" fmla="*/ 3287179 w 3565726"/>
              <a:gd name="connsiteY1" fmla="*/ 303304 h 5404214"/>
              <a:gd name="connsiteX2" fmla="*/ 3059821 w 3565726"/>
              <a:gd name="connsiteY2" fmla="*/ 550013 h 5404214"/>
              <a:gd name="connsiteX3" fmla="*/ 2813793 w 3565726"/>
              <a:gd name="connsiteY3" fmla="*/ 758800 h 5404214"/>
              <a:gd name="connsiteX4" fmla="*/ 2456388 w 3565726"/>
              <a:gd name="connsiteY4" fmla="*/ 905439 h 5404214"/>
              <a:gd name="connsiteX5" fmla="*/ 1986279 w 3565726"/>
              <a:gd name="connsiteY5" fmla="*/ 944325 h 5404214"/>
              <a:gd name="connsiteX6" fmla="*/ 1682111 w 3565726"/>
              <a:gd name="connsiteY6" fmla="*/ 980386 h 5404214"/>
              <a:gd name="connsiteX7" fmla="*/ 1445043 w 3565726"/>
              <a:gd name="connsiteY7" fmla="*/ 1138314 h 5404214"/>
              <a:gd name="connsiteX8" fmla="*/ 1290723 w 3565726"/>
              <a:gd name="connsiteY8" fmla="*/ 1382947 h 5404214"/>
              <a:gd name="connsiteX9" fmla="*/ 1211700 w 3565726"/>
              <a:gd name="connsiteY9" fmla="*/ 1640731 h 5404214"/>
              <a:gd name="connsiteX10" fmla="*/ 1258835 w 3565726"/>
              <a:gd name="connsiteY10" fmla="*/ 1998366 h 5404214"/>
              <a:gd name="connsiteX11" fmla="*/ 1405707 w 3565726"/>
              <a:gd name="connsiteY11" fmla="*/ 2246721 h 5404214"/>
              <a:gd name="connsiteX12" fmla="*/ 1654179 w 3565726"/>
              <a:gd name="connsiteY12" fmla="*/ 2446081 h 5404214"/>
              <a:gd name="connsiteX13" fmla="*/ 1836663 w 3565726"/>
              <a:gd name="connsiteY13" fmla="*/ 2585272 h 5404214"/>
              <a:gd name="connsiteX14" fmla="*/ 2009721 w 3565726"/>
              <a:gd name="connsiteY14" fmla="*/ 2716898 h 5404214"/>
              <a:gd name="connsiteX15" fmla="*/ 2156476 w 3565726"/>
              <a:gd name="connsiteY15" fmla="*/ 2908809 h 5404214"/>
              <a:gd name="connsiteX16" fmla="*/ 2269365 w 3565726"/>
              <a:gd name="connsiteY16" fmla="*/ 3134586 h 5404214"/>
              <a:gd name="connsiteX17" fmla="*/ 2303232 w 3565726"/>
              <a:gd name="connsiteY17" fmla="*/ 3326498 h 5404214"/>
              <a:gd name="connsiteX18" fmla="*/ 2269365 w 3565726"/>
              <a:gd name="connsiteY18" fmla="*/ 3540987 h 5404214"/>
              <a:gd name="connsiteX19" fmla="*/ 2077454 w 3565726"/>
              <a:gd name="connsiteY19" fmla="*/ 3699031 h 5404214"/>
              <a:gd name="connsiteX20" fmla="*/ 1862965 w 3565726"/>
              <a:gd name="connsiteY20" fmla="*/ 3811920 h 5404214"/>
              <a:gd name="connsiteX21" fmla="*/ 1538766 w 3565726"/>
              <a:gd name="connsiteY21" fmla="*/ 3902231 h 5404214"/>
              <a:gd name="connsiteX22" fmla="*/ 1185631 w 3565726"/>
              <a:gd name="connsiteY22" fmla="*/ 3936098 h 5404214"/>
              <a:gd name="connsiteX23" fmla="*/ 858254 w 3565726"/>
              <a:gd name="connsiteY23" fmla="*/ 4037697 h 5404214"/>
              <a:gd name="connsiteX24" fmla="*/ 643765 w 3565726"/>
              <a:gd name="connsiteY24" fmla="*/ 4218320 h 5404214"/>
              <a:gd name="connsiteX25" fmla="*/ 451854 w 3565726"/>
              <a:gd name="connsiteY25" fmla="*/ 4455387 h 5404214"/>
              <a:gd name="connsiteX26" fmla="*/ 316387 w 3565726"/>
              <a:gd name="connsiteY26" fmla="*/ 4669876 h 5404214"/>
              <a:gd name="connsiteX27" fmla="*/ 203499 w 3565726"/>
              <a:gd name="connsiteY27" fmla="*/ 4906942 h 5404214"/>
              <a:gd name="connsiteX28" fmla="*/ 135765 w 3565726"/>
              <a:gd name="connsiteY28" fmla="*/ 5087565 h 5404214"/>
              <a:gd name="connsiteX29" fmla="*/ 56743 w 3565726"/>
              <a:gd name="connsiteY29" fmla="*/ 5290765 h 5404214"/>
              <a:gd name="connsiteX30" fmla="*/ 299 w 3565726"/>
              <a:gd name="connsiteY30" fmla="*/ 5403653 h 5404214"/>
              <a:gd name="connsiteX31" fmla="*/ 34166 w 3565726"/>
              <a:gd name="connsiteY31" fmla="*/ 5335920 h 5404214"/>
              <a:gd name="connsiteX0" fmla="*/ 3565726 w 3565726"/>
              <a:gd name="connsiteY0" fmla="*/ 0 h 5404214"/>
              <a:gd name="connsiteX1" fmla="*/ 3287179 w 3565726"/>
              <a:gd name="connsiteY1" fmla="*/ 303304 h 5404214"/>
              <a:gd name="connsiteX2" fmla="*/ 3059821 w 3565726"/>
              <a:gd name="connsiteY2" fmla="*/ 550013 h 5404214"/>
              <a:gd name="connsiteX3" fmla="*/ 2813793 w 3565726"/>
              <a:gd name="connsiteY3" fmla="*/ 758800 h 5404214"/>
              <a:gd name="connsiteX4" fmla="*/ 2456388 w 3565726"/>
              <a:gd name="connsiteY4" fmla="*/ 905439 h 5404214"/>
              <a:gd name="connsiteX5" fmla="*/ 1986279 w 3565726"/>
              <a:gd name="connsiteY5" fmla="*/ 944325 h 5404214"/>
              <a:gd name="connsiteX6" fmla="*/ 1682111 w 3565726"/>
              <a:gd name="connsiteY6" fmla="*/ 980386 h 5404214"/>
              <a:gd name="connsiteX7" fmla="*/ 1445043 w 3565726"/>
              <a:gd name="connsiteY7" fmla="*/ 1138314 h 5404214"/>
              <a:gd name="connsiteX8" fmla="*/ 1290723 w 3565726"/>
              <a:gd name="connsiteY8" fmla="*/ 1382947 h 5404214"/>
              <a:gd name="connsiteX9" fmla="*/ 1211700 w 3565726"/>
              <a:gd name="connsiteY9" fmla="*/ 1640731 h 5404214"/>
              <a:gd name="connsiteX10" fmla="*/ 1258835 w 3565726"/>
              <a:gd name="connsiteY10" fmla="*/ 1998366 h 5404214"/>
              <a:gd name="connsiteX11" fmla="*/ 1405707 w 3565726"/>
              <a:gd name="connsiteY11" fmla="*/ 2246721 h 5404214"/>
              <a:gd name="connsiteX12" fmla="*/ 1654179 w 3565726"/>
              <a:gd name="connsiteY12" fmla="*/ 2446081 h 5404214"/>
              <a:gd name="connsiteX13" fmla="*/ 1836663 w 3565726"/>
              <a:gd name="connsiteY13" fmla="*/ 2585272 h 5404214"/>
              <a:gd name="connsiteX14" fmla="*/ 2009721 w 3565726"/>
              <a:gd name="connsiteY14" fmla="*/ 2716898 h 5404214"/>
              <a:gd name="connsiteX15" fmla="*/ 2156476 w 3565726"/>
              <a:gd name="connsiteY15" fmla="*/ 2908809 h 5404214"/>
              <a:gd name="connsiteX16" fmla="*/ 2269365 w 3565726"/>
              <a:gd name="connsiteY16" fmla="*/ 3134586 h 5404214"/>
              <a:gd name="connsiteX17" fmla="*/ 2303232 w 3565726"/>
              <a:gd name="connsiteY17" fmla="*/ 3326498 h 5404214"/>
              <a:gd name="connsiteX18" fmla="*/ 2269365 w 3565726"/>
              <a:gd name="connsiteY18" fmla="*/ 3540987 h 5404214"/>
              <a:gd name="connsiteX19" fmla="*/ 2077454 w 3565726"/>
              <a:gd name="connsiteY19" fmla="*/ 3699031 h 5404214"/>
              <a:gd name="connsiteX20" fmla="*/ 1862965 w 3565726"/>
              <a:gd name="connsiteY20" fmla="*/ 3811920 h 5404214"/>
              <a:gd name="connsiteX21" fmla="*/ 1538766 w 3565726"/>
              <a:gd name="connsiteY21" fmla="*/ 3902231 h 5404214"/>
              <a:gd name="connsiteX22" fmla="*/ 1185631 w 3565726"/>
              <a:gd name="connsiteY22" fmla="*/ 3936098 h 5404214"/>
              <a:gd name="connsiteX23" fmla="*/ 858254 w 3565726"/>
              <a:gd name="connsiteY23" fmla="*/ 4037697 h 5404214"/>
              <a:gd name="connsiteX24" fmla="*/ 643765 w 3565726"/>
              <a:gd name="connsiteY24" fmla="*/ 4218320 h 5404214"/>
              <a:gd name="connsiteX25" fmla="*/ 451854 w 3565726"/>
              <a:gd name="connsiteY25" fmla="*/ 4455387 h 5404214"/>
              <a:gd name="connsiteX26" fmla="*/ 316387 w 3565726"/>
              <a:gd name="connsiteY26" fmla="*/ 4669876 h 5404214"/>
              <a:gd name="connsiteX27" fmla="*/ 203499 w 3565726"/>
              <a:gd name="connsiteY27" fmla="*/ 4906942 h 5404214"/>
              <a:gd name="connsiteX28" fmla="*/ 135765 w 3565726"/>
              <a:gd name="connsiteY28" fmla="*/ 5087565 h 5404214"/>
              <a:gd name="connsiteX29" fmla="*/ 56743 w 3565726"/>
              <a:gd name="connsiteY29" fmla="*/ 5290765 h 5404214"/>
              <a:gd name="connsiteX30" fmla="*/ 299 w 3565726"/>
              <a:gd name="connsiteY30" fmla="*/ 5403653 h 5404214"/>
              <a:gd name="connsiteX31" fmla="*/ 34166 w 3565726"/>
              <a:gd name="connsiteY31" fmla="*/ 5335920 h 5404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565726" h="5404214">
                <a:moveTo>
                  <a:pt x="3565726" y="0"/>
                </a:moveTo>
                <a:cubicBezTo>
                  <a:pt x="3527157" y="19128"/>
                  <a:pt x="3371496" y="224204"/>
                  <a:pt x="3287179" y="303304"/>
                </a:cubicBezTo>
                <a:cubicBezTo>
                  <a:pt x="3184968" y="408764"/>
                  <a:pt x="3138719" y="474097"/>
                  <a:pt x="3059821" y="550013"/>
                </a:cubicBezTo>
                <a:cubicBezTo>
                  <a:pt x="2980923" y="625929"/>
                  <a:pt x="2914365" y="699562"/>
                  <a:pt x="2813793" y="758800"/>
                </a:cubicBezTo>
                <a:cubicBezTo>
                  <a:pt x="2713221" y="818038"/>
                  <a:pt x="2594307" y="874518"/>
                  <a:pt x="2456388" y="905439"/>
                </a:cubicBezTo>
                <a:cubicBezTo>
                  <a:pt x="2318469" y="936360"/>
                  <a:pt x="2140464" y="964828"/>
                  <a:pt x="1986279" y="944325"/>
                </a:cubicBezTo>
                <a:cubicBezTo>
                  <a:pt x="1898082" y="952103"/>
                  <a:pt x="1772317" y="948055"/>
                  <a:pt x="1682111" y="980386"/>
                </a:cubicBezTo>
                <a:cubicBezTo>
                  <a:pt x="1591905" y="1012718"/>
                  <a:pt x="1510274" y="1071221"/>
                  <a:pt x="1445043" y="1138314"/>
                </a:cubicBezTo>
                <a:cubicBezTo>
                  <a:pt x="1379812" y="1205407"/>
                  <a:pt x="1329614" y="1299211"/>
                  <a:pt x="1290723" y="1382947"/>
                </a:cubicBezTo>
                <a:cubicBezTo>
                  <a:pt x="1251833" y="1466683"/>
                  <a:pt x="1217015" y="1538161"/>
                  <a:pt x="1211700" y="1640731"/>
                </a:cubicBezTo>
                <a:cubicBezTo>
                  <a:pt x="1206385" y="1743301"/>
                  <a:pt x="1226501" y="1897368"/>
                  <a:pt x="1258835" y="1998366"/>
                </a:cubicBezTo>
                <a:cubicBezTo>
                  <a:pt x="1291169" y="2099364"/>
                  <a:pt x="1339816" y="2172102"/>
                  <a:pt x="1405707" y="2246721"/>
                </a:cubicBezTo>
                <a:cubicBezTo>
                  <a:pt x="1471598" y="2321340"/>
                  <a:pt x="1582353" y="2389656"/>
                  <a:pt x="1654179" y="2446081"/>
                </a:cubicBezTo>
                <a:cubicBezTo>
                  <a:pt x="1726005" y="2502506"/>
                  <a:pt x="1777406" y="2540136"/>
                  <a:pt x="1836663" y="2585272"/>
                </a:cubicBezTo>
                <a:cubicBezTo>
                  <a:pt x="1895920" y="2630408"/>
                  <a:pt x="1956419" y="2662975"/>
                  <a:pt x="2009721" y="2716898"/>
                </a:cubicBezTo>
                <a:cubicBezTo>
                  <a:pt x="2063023" y="2770821"/>
                  <a:pt x="2113202" y="2839194"/>
                  <a:pt x="2156476" y="2908809"/>
                </a:cubicBezTo>
                <a:cubicBezTo>
                  <a:pt x="2199750" y="2978424"/>
                  <a:pt x="2244906" y="3064971"/>
                  <a:pt x="2269365" y="3134586"/>
                </a:cubicBezTo>
                <a:cubicBezTo>
                  <a:pt x="2293824" y="3204201"/>
                  <a:pt x="2303232" y="3258765"/>
                  <a:pt x="2303232" y="3326498"/>
                </a:cubicBezTo>
                <a:cubicBezTo>
                  <a:pt x="2303232" y="3394231"/>
                  <a:pt x="2306995" y="3478898"/>
                  <a:pt x="2269365" y="3540987"/>
                </a:cubicBezTo>
                <a:cubicBezTo>
                  <a:pt x="2231735" y="3603076"/>
                  <a:pt x="2145187" y="3653876"/>
                  <a:pt x="2077454" y="3699031"/>
                </a:cubicBezTo>
                <a:cubicBezTo>
                  <a:pt x="2009721" y="3744186"/>
                  <a:pt x="1952746" y="3778053"/>
                  <a:pt x="1862965" y="3811920"/>
                </a:cubicBezTo>
                <a:cubicBezTo>
                  <a:pt x="1773184" y="3845787"/>
                  <a:pt x="1651655" y="3881535"/>
                  <a:pt x="1538766" y="3902231"/>
                </a:cubicBezTo>
                <a:cubicBezTo>
                  <a:pt x="1425877" y="3922927"/>
                  <a:pt x="1299050" y="3913520"/>
                  <a:pt x="1185631" y="3936098"/>
                </a:cubicBezTo>
                <a:cubicBezTo>
                  <a:pt x="1072212" y="3958676"/>
                  <a:pt x="948565" y="3990660"/>
                  <a:pt x="858254" y="4037697"/>
                </a:cubicBezTo>
                <a:cubicBezTo>
                  <a:pt x="767943" y="4084734"/>
                  <a:pt x="711498" y="4148705"/>
                  <a:pt x="643765" y="4218320"/>
                </a:cubicBezTo>
                <a:cubicBezTo>
                  <a:pt x="576032" y="4287935"/>
                  <a:pt x="506417" y="4380128"/>
                  <a:pt x="451854" y="4455387"/>
                </a:cubicBezTo>
                <a:cubicBezTo>
                  <a:pt x="397291" y="4530646"/>
                  <a:pt x="357779" y="4594617"/>
                  <a:pt x="316387" y="4669876"/>
                </a:cubicBezTo>
                <a:cubicBezTo>
                  <a:pt x="274995" y="4745135"/>
                  <a:pt x="233603" y="4837327"/>
                  <a:pt x="203499" y="4906942"/>
                </a:cubicBezTo>
                <a:cubicBezTo>
                  <a:pt x="173395" y="4976557"/>
                  <a:pt x="160224" y="5023595"/>
                  <a:pt x="135765" y="5087565"/>
                </a:cubicBezTo>
                <a:cubicBezTo>
                  <a:pt x="111306" y="5151535"/>
                  <a:pt x="79321" y="5238084"/>
                  <a:pt x="56743" y="5290765"/>
                </a:cubicBezTo>
                <a:cubicBezTo>
                  <a:pt x="34165" y="5343446"/>
                  <a:pt x="4062" y="5396127"/>
                  <a:pt x="299" y="5403653"/>
                </a:cubicBezTo>
                <a:cubicBezTo>
                  <a:pt x="-3464" y="5411179"/>
                  <a:pt x="29462" y="5340623"/>
                  <a:pt x="34166" y="5335920"/>
                </a:cubicBezTo>
              </a:path>
            </a:pathLst>
          </a:custGeom>
          <a:noFill/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0" name="TextBox 39"/>
          <p:cNvSpPr txBox="1"/>
          <p:nvPr/>
        </p:nvSpPr>
        <p:spPr>
          <a:xfrm>
            <a:off x="5739989" y="1940064"/>
            <a:ext cx="23600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00FF00"/>
                </a:solidFill>
                <a:latin typeface="+mj-lt"/>
                <a:cs typeface="Arial" panose="020B0604020202020204" pitchFamily="34" charset="0"/>
              </a:rPr>
              <a:t>Artist’s Guiding Path </a:t>
            </a:r>
          </a:p>
          <a:p>
            <a:pPr algn="ctr"/>
            <a:r>
              <a:rPr lang="en-US" sz="2000" dirty="0">
                <a:solidFill>
                  <a:srgbClr val="00FF00"/>
                </a:solidFill>
                <a:latin typeface="+mj-lt"/>
                <a:cs typeface="Arial" panose="020B0604020202020204" pitchFamily="34" charset="0"/>
              </a:rPr>
              <a:t>(AGP)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flipH="1" flipV="1">
            <a:off x="3913025" y="2073437"/>
            <a:ext cx="683989" cy="514496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3638704" y="2160156"/>
            <a:ext cx="110895" cy="626719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3760683" y="3034721"/>
            <a:ext cx="1270662" cy="866068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4512689" y="4052859"/>
            <a:ext cx="513697" cy="103357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 flipV="1">
            <a:off x="3652321" y="4057663"/>
            <a:ext cx="530569" cy="98553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1250884" y="3824291"/>
            <a:ext cx="19579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  <a:cs typeface="Arial" panose="020B0604020202020204" pitchFamily="34" charset="0"/>
              </a:rPr>
              <a:t>Viewer Attention</a:t>
            </a:r>
          </a:p>
        </p:txBody>
      </p:sp>
    </p:spTree>
    <p:extLst>
      <p:ext uri="{BB962C8B-B14F-4D97-AF65-F5344CB8AC3E}">
        <p14:creationId xmlns:p14="http://schemas.microsoft.com/office/powerpoint/2010/main" val="60443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  <p:bldP spid="4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43668" y="1483238"/>
            <a:ext cx="5065251" cy="1240912"/>
            <a:chOff x="486518" y="1483238"/>
            <a:chExt cx="5065251" cy="12409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486518" y="1483238"/>
                  <a:ext cx="478155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𝑏𝑜𝑢𝑛𝑑</m:t>
                          </m:r>
                        </m:sub>
                      </m:sSub>
                    </m:oMath>
                  </a14:m>
                  <a:r>
                    <a:rPr lang="en-US" sz="2400" dirty="0"/>
                    <a:t>: boundary </a:t>
                  </a:r>
                  <a:r>
                    <a:rPr lang="en-US" sz="2400" dirty="0" smtClean="0"/>
                    <a:t>term</a:t>
                  </a:r>
                  <a:endParaRPr lang="en-US" sz="2400" dirty="0"/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518" y="1483238"/>
                  <a:ext cx="4781550" cy="46166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786" t="-10526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2" name="Group 51"/>
            <p:cNvGrpSpPr/>
            <p:nvPr/>
          </p:nvGrpSpPr>
          <p:grpSpPr>
            <a:xfrm>
              <a:off x="3962400" y="1659888"/>
              <a:ext cx="1589369" cy="1064262"/>
              <a:chOff x="6553200" y="4359391"/>
              <a:chExt cx="3276233" cy="2193809"/>
            </a:xfrm>
          </p:grpSpPr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05601" y="4708279"/>
                <a:ext cx="1852944" cy="1844921"/>
              </a:xfrm>
              <a:prstGeom prst="rect">
                <a:avLst/>
              </a:prstGeom>
            </p:spPr>
          </p:pic>
          <p:sp>
            <p:nvSpPr>
              <p:cNvPr id="6" name="Rectangle 5"/>
              <p:cNvSpPr/>
              <p:nvPr/>
            </p:nvSpPr>
            <p:spPr>
              <a:xfrm>
                <a:off x="6553200" y="4359391"/>
                <a:ext cx="2438400" cy="2193809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013"/>
              </a:p>
            </p:txBody>
          </p:sp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56387" y="4446138"/>
                <a:ext cx="1473046" cy="901682"/>
              </a:xfrm>
              <a:prstGeom prst="rect">
                <a:avLst/>
              </a:prstGeom>
            </p:spPr>
          </p:pic>
          <p:sp>
            <p:nvSpPr>
              <p:cNvPr id="7" name="Rectangle 6"/>
              <p:cNvSpPr/>
              <p:nvPr/>
            </p:nvSpPr>
            <p:spPr>
              <a:xfrm>
                <a:off x="8991600" y="4515558"/>
                <a:ext cx="833898" cy="797663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013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533400" y="2780869"/>
                <a:ext cx="6972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𝑟𝑒𝑙𝑎𝑡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𝑖𝑜𝑛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size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interact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400" dirty="0"/>
                  <a:t> subject </a:t>
                </a:r>
                <a:r>
                  <a:rPr lang="en-US" sz="2400" dirty="0" smtClean="0"/>
                  <a:t>relation </a:t>
                </a:r>
                <a:r>
                  <a:rPr lang="en-US" sz="2400" dirty="0"/>
                  <a:t>term</a:t>
                </a: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780869"/>
                <a:ext cx="6972300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1225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Rectangle 108"/>
          <p:cNvSpPr/>
          <p:nvPr/>
        </p:nvSpPr>
        <p:spPr>
          <a:xfrm>
            <a:off x="2312463" y="154885"/>
            <a:ext cx="45596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6600"/>
                </a:solidFill>
              </a:rPr>
              <a:t>Constraint-based likelihood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7200" y="3257550"/>
            <a:ext cx="2743200" cy="1752600"/>
            <a:chOff x="400050" y="2952750"/>
            <a:chExt cx="2743200" cy="1752600"/>
          </a:xfrm>
        </p:grpSpPr>
        <p:grpSp>
          <p:nvGrpSpPr>
            <p:cNvPr id="85" name="Group 84"/>
            <p:cNvGrpSpPr/>
            <p:nvPr/>
          </p:nvGrpSpPr>
          <p:grpSpPr>
            <a:xfrm>
              <a:off x="446203" y="3302353"/>
              <a:ext cx="1062440" cy="900191"/>
              <a:chOff x="594937" y="4403136"/>
              <a:chExt cx="1416587" cy="1200255"/>
            </a:xfrm>
          </p:grpSpPr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830" y="4497209"/>
                <a:ext cx="598891" cy="1078473"/>
              </a:xfrm>
              <a:prstGeom prst="rect">
                <a:avLst/>
              </a:prstGeom>
              <a:noFill/>
            </p:spPr>
          </p:pic>
          <p:sp>
            <p:nvSpPr>
              <p:cNvPr id="75" name="Oval 74"/>
              <p:cNvSpPr/>
              <p:nvPr/>
            </p:nvSpPr>
            <p:spPr>
              <a:xfrm>
                <a:off x="937025" y="4528892"/>
                <a:ext cx="1074499" cy="1074499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cxnSp>
            <p:nvCxnSpPr>
              <p:cNvPr id="77" name="Straight Arrow Connector 76"/>
              <p:cNvCxnSpPr/>
              <p:nvPr/>
            </p:nvCxnSpPr>
            <p:spPr>
              <a:xfrm flipH="1" flipV="1">
                <a:off x="1017828" y="4800600"/>
                <a:ext cx="429972" cy="3048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" name="Rectangle 82"/>
                  <p:cNvSpPr/>
                  <p:nvPr/>
                </p:nvSpPr>
                <p:spPr>
                  <a:xfrm>
                    <a:off x="594937" y="4403136"/>
                    <a:ext cx="442157" cy="553997"/>
                  </a:xfrm>
                  <a:prstGeom prst="rect">
                    <a:avLst/>
                  </a:prstGeom>
                  <a:ln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oMath>
                      </m:oMathPara>
                    </a14:m>
                    <a:endParaRPr lang="en-US" sz="2100" dirty="0"/>
                  </a:p>
                </p:txBody>
              </p:sp>
            </mc:Choice>
            <mc:Fallback xmlns="">
              <p:sp>
                <p:nvSpPr>
                  <p:cNvPr id="83" name="Rectangle 8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4937" y="4403136"/>
                    <a:ext cx="442157" cy="553997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b="-1471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6" name="Group 85"/>
            <p:cNvGrpSpPr/>
            <p:nvPr/>
          </p:nvGrpSpPr>
          <p:grpSpPr>
            <a:xfrm>
              <a:off x="1885950" y="3296318"/>
              <a:ext cx="1137443" cy="915230"/>
              <a:chOff x="2514600" y="4395090"/>
              <a:chExt cx="1516590" cy="1220307"/>
            </a:xfrm>
          </p:grpSpPr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88536" y="4421918"/>
                <a:ext cx="766527" cy="1149791"/>
              </a:xfrm>
              <a:prstGeom prst="rect">
                <a:avLst/>
              </a:prstGeom>
            </p:spPr>
          </p:pic>
          <p:sp>
            <p:nvSpPr>
              <p:cNvPr id="76" name="Oval 75"/>
              <p:cNvSpPr/>
              <p:nvPr/>
            </p:nvSpPr>
            <p:spPr>
              <a:xfrm>
                <a:off x="2514600" y="4471569"/>
                <a:ext cx="1143828" cy="1143828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cxnSp>
            <p:nvCxnSpPr>
              <p:cNvPr id="80" name="Straight Arrow Connector 79"/>
              <p:cNvCxnSpPr/>
              <p:nvPr/>
            </p:nvCxnSpPr>
            <p:spPr>
              <a:xfrm flipV="1">
                <a:off x="3086514" y="4800601"/>
                <a:ext cx="471531" cy="26554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4" name="Rectangle 83"/>
                  <p:cNvSpPr/>
                  <p:nvPr/>
                </p:nvSpPr>
                <p:spPr>
                  <a:xfrm>
                    <a:off x="3589032" y="4395090"/>
                    <a:ext cx="442158" cy="588624"/>
                  </a:xfrm>
                  <a:prstGeom prst="rect">
                    <a:avLst/>
                  </a:prstGeom>
                  <a:ln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oMath>
                      </m:oMathPara>
                    </a14:m>
                    <a:endParaRPr lang="en-US" sz="2100" dirty="0"/>
                  </a:p>
                </p:txBody>
              </p:sp>
            </mc:Choice>
            <mc:Fallback xmlns="">
              <p:sp>
                <p:nvSpPr>
                  <p:cNvPr id="84" name="Rectangle 8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89032" y="4395090"/>
                    <a:ext cx="442158" cy="588624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r="-3704" b="-9722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Rectangle 86"/>
                <p:cNvSpPr/>
                <p:nvPr/>
              </p:nvSpPr>
              <p:spPr>
                <a:xfrm>
                  <a:off x="1092579" y="4263882"/>
                  <a:ext cx="1345821" cy="441468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a14:m>
                  <a:r>
                    <a:rPr lang="en-US" sz="2000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</m:oMath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87" name="Rectangle 8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2579" y="4263882"/>
                  <a:ext cx="1345821" cy="441468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452" b="-547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1" name="Group 120"/>
            <p:cNvGrpSpPr/>
            <p:nvPr/>
          </p:nvGrpSpPr>
          <p:grpSpPr>
            <a:xfrm>
              <a:off x="400050" y="2952750"/>
              <a:ext cx="2743200" cy="1752600"/>
              <a:chOff x="533400" y="3937000"/>
              <a:chExt cx="3657600" cy="2336800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533400" y="4343400"/>
                <a:ext cx="3657600" cy="1930400"/>
              </a:xfrm>
              <a:prstGeom prst="rect">
                <a:avLst/>
              </a:prstGeom>
              <a:noFill/>
              <a:ln w="19050">
                <a:solidFill>
                  <a:srgbClr val="00CC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013"/>
              </a:p>
            </p:txBody>
          </p:sp>
          <p:grpSp>
            <p:nvGrpSpPr>
              <p:cNvPr id="118" name="Group 117"/>
              <p:cNvGrpSpPr/>
              <p:nvPr/>
            </p:nvGrpSpPr>
            <p:grpSpPr>
              <a:xfrm>
                <a:off x="2362200" y="3937000"/>
                <a:ext cx="1651112" cy="406400"/>
                <a:chOff x="2362200" y="3937000"/>
                <a:chExt cx="1651112" cy="406400"/>
              </a:xfrm>
            </p:grpSpPr>
            <p:cxnSp>
              <p:nvCxnSpPr>
                <p:cNvPr id="91" name="Straight Connector 90"/>
                <p:cNvCxnSpPr/>
                <p:nvPr/>
              </p:nvCxnSpPr>
              <p:spPr>
                <a:xfrm>
                  <a:off x="3175000" y="3937000"/>
                  <a:ext cx="838312" cy="0"/>
                </a:xfrm>
                <a:prstGeom prst="line">
                  <a:avLst/>
                </a:prstGeom>
                <a:ln w="76200">
                  <a:solidFill>
                    <a:srgbClr val="00CC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>
                  <a:endCxn id="61" idx="0"/>
                </p:cNvCxnSpPr>
                <p:nvPr/>
              </p:nvCxnSpPr>
              <p:spPr>
                <a:xfrm flipH="1">
                  <a:off x="2362200" y="3963007"/>
                  <a:ext cx="1181045" cy="380393"/>
                </a:xfrm>
                <a:prstGeom prst="line">
                  <a:avLst/>
                </a:prstGeom>
                <a:ln w="19050">
                  <a:solidFill>
                    <a:srgbClr val="00CC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4" name="Group 3"/>
          <p:cNvGrpSpPr/>
          <p:nvPr/>
        </p:nvGrpSpPr>
        <p:grpSpPr>
          <a:xfrm>
            <a:off x="3486150" y="3257549"/>
            <a:ext cx="4229100" cy="1752601"/>
            <a:chOff x="3429000" y="2952749"/>
            <a:chExt cx="4229100" cy="1752601"/>
          </a:xfrm>
        </p:grpSpPr>
        <p:grpSp>
          <p:nvGrpSpPr>
            <p:cNvPr id="107" name="Group 106"/>
            <p:cNvGrpSpPr/>
            <p:nvPr/>
          </p:nvGrpSpPr>
          <p:grpSpPr>
            <a:xfrm>
              <a:off x="3610345" y="3357121"/>
              <a:ext cx="1800644" cy="891029"/>
              <a:chOff x="5336358" y="4365767"/>
              <a:chExt cx="2400859" cy="1188038"/>
            </a:xfrm>
          </p:grpSpPr>
          <p:pic>
            <p:nvPicPr>
              <p:cNvPr id="95" name="Picture 94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36358" y="4611186"/>
                <a:ext cx="523449" cy="942619"/>
              </a:xfrm>
              <a:prstGeom prst="rect">
                <a:avLst/>
              </a:prstGeom>
              <a:noFill/>
            </p:spPr>
          </p:pic>
          <p:pic>
            <p:nvPicPr>
              <p:cNvPr id="96" name="Picture 95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70690" y="4365767"/>
                <a:ext cx="766527" cy="1149791"/>
              </a:xfrm>
              <a:prstGeom prst="rect">
                <a:avLst/>
              </a:prstGeom>
            </p:spPr>
          </p:pic>
          <p:cxnSp>
            <p:nvCxnSpPr>
              <p:cNvPr id="97" name="Straight Arrow Connector 96"/>
              <p:cNvCxnSpPr/>
              <p:nvPr/>
            </p:nvCxnSpPr>
            <p:spPr>
              <a:xfrm flipV="1">
                <a:off x="5598082" y="5059600"/>
                <a:ext cx="1894626" cy="122000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Rectangle 99"/>
                  <p:cNvSpPr/>
                  <p:nvPr/>
                </p:nvSpPr>
                <p:spPr>
                  <a:xfrm>
                    <a:off x="6224187" y="4502654"/>
                    <a:ext cx="442157" cy="593924"/>
                  </a:xfrm>
                  <a:prstGeom prst="rect">
                    <a:avLst/>
                  </a:prstGeom>
                  <a:ln>
                    <a:noFill/>
                  </a:ln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1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b="1">
                                  <a:latin typeface="Cambria Math" panose="02040503050406030204" pitchFamily="18" charset="0"/>
                                </a:rPr>
                                <m:t>𝐯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100">
                                  <a:latin typeface="Cambria Math" panose="02040503050406030204" pitchFamily="18" charset="0"/>
                                </a:rPr>
                                <m:t>ij</m:t>
                              </m:r>
                            </m:sub>
                          </m:sSub>
                        </m:oMath>
                      </m:oMathPara>
                    </a14:m>
                    <a:endParaRPr lang="en-US" sz="2100" b="1" dirty="0"/>
                  </a:p>
                </p:txBody>
              </p:sp>
            </mc:Choice>
            <mc:Fallback xmlns="">
              <p:sp>
                <p:nvSpPr>
                  <p:cNvPr id="100" name="Rectangle 9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24187" y="4502654"/>
                    <a:ext cx="442157" cy="593924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 r="-32727" b="-10959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/>
                <p:cNvSpPr/>
                <p:nvPr/>
              </p:nvSpPr>
              <p:spPr>
                <a:xfrm>
                  <a:off x="4187296" y="4259907"/>
                  <a:ext cx="3280304" cy="445443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ij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∥</m:t>
                      </m:r>
                      <m:r>
                        <a:rPr lang="en-US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𝐯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𝐯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000" dirty="0"/>
                    <a:t>  </a:t>
                  </a:r>
                </a:p>
              </p:txBody>
            </p:sp>
          </mc:Choice>
          <mc:Fallback xmlns="">
            <p:sp>
              <p:nvSpPr>
                <p:cNvPr id="103" name="Rectangle 10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87296" y="4259907"/>
                  <a:ext cx="3280304" cy="445443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372" b="-6849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TextBox 105"/>
                <p:cNvSpPr txBox="1"/>
                <p:nvPr/>
              </p:nvSpPr>
              <p:spPr>
                <a:xfrm>
                  <a:off x="5532633" y="3325435"/>
                  <a:ext cx="1893532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Interaction </a:t>
                  </a:r>
                  <a14:m>
                    <m:oMath xmlns:m="http://schemas.openxmlformats.org/officeDocument/2006/math">
                      <m:r>
                        <a:rPr lang="en-US" sz="1500" i="1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15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1500" dirty="0"/>
                    <a:t> “</a:t>
                  </a:r>
                  <a:r>
                    <a:rPr lang="en-US" sz="1500" dirty="0">
                      <a:solidFill>
                        <a:srgbClr val="92D050"/>
                      </a:solidFill>
                    </a:rPr>
                    <a:t>Talk</a:t>
                  </a:r>
                  <a:r>
                    <a:rPr lang="en-US" sz="1500" dirty="0"/>
                    <a:t>”</a:t>
                  </a:r>
                </a:p>
              </p:txBody>
            </p:sp>
          </mc:Choice>
          <mc:Fallback xmlns="">
            <p:sp>
              <p:nvSpPr>
                <p:cNvPr id="106" name="TextBox 10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2633" y="3325435"/>
                  <a:ext cx="1893532" cy="323165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l="-1290" t="-5660" r="-323" b="-188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/>
                <p:cNvSpPr txBox="1"/>
                <p:nvPr/>
              </p:nvSpPr>
              <p:spPr>
                <a:xfrm>
                  <a:off x="5547261" y="3700029"/>
                  <a:ext cx="1744773" cy="3231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500" dirty="0"/>
                    <a:t>shot </a:t>
                  </a:r>
                  <a14:m>
                    <m:oMath xmlns:m="http://schemas.openxmlformats.org/officeDocument/2006/math">
                      <m:r>
                        <a:rPr lang="en-US" sz="15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15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1500" dirty="0"/>
                    <a:t>  “</a:t>
                  </a:r>
                  <a:r>
                    <a:rPr lang="en-US" sz="1500" dirty="0">
                      <a:solidFill>
                        <a:srgbClr val="FF0000"/>
                      </a:solidFill>
                    </a:rPr>
                    <a:t>medium</a:t>
                  </a:r>
                  <a:r>
                    <a:rPr lang="en-US" sz="1500" dirty="0"/>
                    <a:t>”</a:t>
                  </a:r>
                </a:p>
              </p:txBody>
            </p:sp>
          </mc:Choice>
          <mc:Fallback xmlns="">
            <p:sp>
              <p:nvSpPr>
                <p:cNvPr id="108" name="TextBox 1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47261" y="3700029"/>
                  <a:ext cx="1744773" cy="323165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l="-1399" t="-3774" b="-188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0" name="Group 119"/>
            <p:cNvGrpSpPr/>
            <p:nvPr/>
          </p:nvGrpSpPr>
          <p:grpSpPr>
            <a:xfrm>
              <a:off x="3429000" y="2952749"/>
              <a:ext cx="4229100" cy="1752600"/>
              <a:chOff x="4572000" y="3937001"/>
              <a:chExt cx="5638800" cy="2336800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4581895" y="4343400"/>
                <a:ext cx="5628905" cy="1930401"/>
              </a:xfrm>
              <a:prstGeom prst="rect">
                <a:avLst/>
              </a:prstGeom>
              <a:noFill/>
              <a:ln w="19050">
                <a:solidFill>
                  <a:srgbClr val="00CC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013"/>
              </a:p>
            </p:txBody>
          </p:sp>
          <p:grpSp>
            <p:nvGrpSpPr>
              <p:cNvPr id="119" name="Group 118"/>
              <p:cNvGrpSpPr/>
              <p:nvPr/>
            </p:nvGrpSpPr>
            <p:grpSpPr>
              <a:xfrm>
                <a:off x="4572000" y="3937001"/>
                <a:ext cx="2824348" cy="406399"/>
                <a:chOff x="4572000" y="3937001"/>
                <a:chExt cx="2824348" cy="406399"/>
              </a:xfrm>
            </p:grpSpPr>
            <p:cxnSp>
              <p:nvCxnSpPr>
                <p:cNvPr id="92" name="Straight Connector 91"/>
                <p:cNvCxnSpPr/>
                <p:nvPr/>
              </p:nvCxnSpPr>
              <p:spPr>
                <a:xfrm>
                  <a:off x="4572000" y="3937001"/>
                  <a:ext cx="1295400" cy="0"/>
                </a:xfrm>
                <a:prstGeom prst="line">
                  <a:avLst/>
                </a:prstGeom>
                <a:ln w="76200">
                  <a:solidFill>
                    <a:srgbClr val="00CC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>
                  <a:endCxn id="94" idx="0"/>
                </p:cNvCxnSpPr>
                <p:nvPr/>
              </p:nvCxnSpPr>
              <p:spPr>
                <a:xfrm>
                  <a:off x="5181600" y="3963009"/>
                  <a:ext cx="2214748" cy="380391"/>
                </a:xfrm>
                <a:prstGeom prst="line">
                  <a:avLst/>
                </a:prstGeom>
                <a:ln w="19050">
                  <a:solidFill>
                    <a:srgbClr val="00CC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94" y="762000"/>
            <a:ext cx="7382906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85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05474" y="2190877"/>
            <a:ext cx="5576848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b="1" dirty="0">
                <a:solidFill>
                  <a:srgbClr val="FF6600"/>
                </a:solidFill>
              </a:rPr>
              <a:t>Results and Evaluation</a:t>
            </a:r>
          </a:p>
        </p:txBody>
      </p:sp>
    </p:spTree>
    <p:extLst>
      <p:ext uri="{BB962C8B-B14F-4D97-AF65-F5344CB8AC3E}">
        <p14:creationId xmlns:p14="http://schemas.microsoft.com/office/powerpoint/2010/main" val="89294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86350" y="819150"/>
            <a:ext cx="251460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C:\Users\abc\Desktop\Siggraph Asia 2013\Experiment\Pages\9\Heuristic\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537" y="819150"/>
            <a:ext cx="251460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5125" y="154885"/>
            <a:ext cx="910448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>
                <a:solidFill>
                  <a:srgbClr val="FF6600"/>
                </a:solidFill>
              </a:rPr>
              <a:t>Comparison </a:t>
            </a:r>
            <a:r>
              <a:rPr lang="en-US" sz="3000" b="1" dirty="0">
                <a:solidFill>
                  <a:srgbClr val="FF6600"/>
                </a:solidFill>
              </a:rPr>
              <a:t>to </a:t>
            </a:r>
            <a:r>
              <a:rPr lang="en-US" sz="3000" b="1" dirty="0" smtClean="0">
                <a:solidFill>
                  <a:srgbClr val="FF6600"/>
                </a:solidFill>
              </a:rPr>
              <a:t>Heuristic </a:t>
            </a:r>
            <a:r>
              <a:rPr lang="en-US" sz="3000" b="1" dirty="0">
                <a:solidFill>
                  <a:srgbClr val="FF6600"/>
                </a:solidFill>
              </a:rPr>
              <a:t>Method for Balloon Placement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33286" y="4476750"/>
            <a:ext cx="14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Our approach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465802" y="4476750"/>
            <a:ext cx="27360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Heuristic [Chun et al. 2006]</a:t>
            </a:r>
          </a:p>
        </p:txBody>
      </p:sp>
      <p:sp>
        <p:nvSpPr>
          <p:cNvPr id="61" name="Rectangle 60"/>
          <p:cNvSpPr/>
          <p:nvPr/>
        </p:nvSpPr>
        <p:spPr>
          <a:xfrm>
            <a:off x="2224553" y="1428750"/>
            <a:ext cx="1085850" cy="1143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205490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16825" y="819150"/>
            <a:ext cx="251460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8750" y="819150"/>
            <a:ext cx="251460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5125" y="154885"/>
            <a:ext cx="910448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>
                <a:solidFill>
                  <a:srgbClr val="FF6600"/>
                </a:solidFill>
              </a:rPr>
              <a:t>Comparison </a:t>
            </a:r>
            <a:r>
              <a:rPr lang="en-US" sz="3000" b="1" dirty="0">
                <a:solidFill>
                  <a:srgbClr val="FF6600"/>
                </a:solidFill>
              </a:rPr>
              <a:t>to Heuristic Method for Balloon Placement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62600" y="4523235"/>
            <a:ext cx="1474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Our approach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318015" y="4523235"/>
            <a:ext cx="27360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Heuristic [Chun et al. 2006]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057400" y="1554784"/>
            <a:ext cx="1524000" cy="2755618"/>
            <a:chOff x="2057400" y="1657350"/>
            <a:chExt cx="1524000" cy="2755618"/>
          </a:xfrm>
        </p:grpSpPr>
        <p:cxnSp>
          <p:nvCxnSpPr>
            <p:cNvPr id="3" name="Straight Connector 2"/>
            <p:cNvCxnSpPr/>
            <p:nvPr/>
          </p:nvCxnSpPr>
          <p:spPr>
            <a:xfrm flipH="1">
              <a:off x="2590800" y="1657350"/>
              <a:ext cx="990600" cy="10668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2057400" y="3638550"/>
              <a:ext cx="1143000" cy="77441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6559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23679" y="154885"/>
            <a:ext cx="529664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>
                <a:solidFill>
                  <a:srgbClr val="FF6600"/>
                </a:solidFill>
              </a:rPr>
              <a:t>Comparison </a:t>
            </a:r>
            <a:r>
              <a:rPr lang="en-US" sz="3000" b="1" dirty="0">
                <a:solidFill>
                  <a:srgbClr val="FF6600"/>
                </a:solidFill>
              </a:rPr>
              <a:t>to Manual Method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857250"/>
            <a:ext cx="882027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User study</a:t>
            </a:r>
            <a:r>
              <a:rPr lang="en-US" sz="2400" dirty="0"/>
              <a:t>: </a:t>
            </a:r>
            <a:r>
              <a:rPr lang="en-US" sz="2100" dirty="0"/>
              <a:t>How well does our approach </a:t>
            </a:r>
            <a:r>
              <a:rPr lang="en-US" sz="2100" dirty="0" smtClean="0">
                <a:solidFill>
                  <a:srgbClr val="FF0000"/>
                </a:solidFill>
              </a:rPr>
              <a:t>facilitate </a:t>
            </a:r>
            <a:r>
              <a:rPr lang="en-US" sz="2100" dirty="0">
                <a:solidFill>
                  <a:srgbClr val="FF0000"/>
                </a:solidFill>
              </a:rPr>
              <a:t>manga composition</a:t>
            </a:r>
            <a:r>
              <a:rPr lang="en-US" sz="2100" dirty="0"/>
              <a:t>, as compared to existing manual </a:t>
            </a:r>
            <a:r>
              <a:rPr lang="en-US" sz="2100" dirty="0" smtClean="0"/>
              <a:t>tool? </a:t>
            </a:r>
            <a:endParaRPr lang="en-US" sz="2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33550"/>
            <a:ext cx="7835729" cy="21717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22264" y="3962020"/>
            <a:ext cx="3880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Participant preference voting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5554212" y="3962020"/>
            <a:ext cx="33928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Time for one composition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7558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03628" y="154885"/>
            <a:ext cx="613674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6600"/>
                </a:solidFill>
              </a:rPr>
              <a:t>Eye-tracking Experiment and Analysis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85725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Is our approach effective in </a:t>
            </a:r>
            <a:r>
              <a:rPr lang="en-US" sz="2400" dirty="0">
                <a:solidFill>
                  <a:srgbClr val="FF0000"/>
                </a:solidFill>
              </a:rPr>
              <a:t>directing </a:t>
            </a:r>
            <a:r>
              <a:rPr lang="en-US" sz="2400" dirty="0" smtClean="0">
                <a:solidFill>
                  <a:srgbClr val="FF0000"/>
                </a:solidFill>
              </a:rPr>
              <a:t>viewer </a:t>
            </a:r>
            <a:r>
              <a:rPr lang="en-US" sz="2400" dirty="0">
                <a:solidFill>
                  <a:srgbClr val="FF0000"/>
                </a:solidFill>
              </a:rPr>
              <a:t>attention</a:t>
            </a:r>
            <a:r>
              <a:rPr lang="en-US" sz="2400" dirty="0"/>
              <a:t>, as compared with the alternatives?</a:t>
            </a:r>
            <a:endParaRPr lang="en-US" sz="2100" dirty="0"/>
          </a:p>
        </p:txBody>
      </p:sp>
      <p:sp>
        <p:nvSpPr>
          <p:cNvPr id="7" name="TextBox 6"/>
          <p:cNvSpPr txBox="1"/>
          <p:nvPr/>
        </p:nvSpPr>
        <p:spPr>
          <a:xfrm>
            <a:off x="228599" y="2038350"/>
            <a:ext cx="8515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To measure </a:t>
            </a:r>
            <a:r>
              <a:rPr lang="en-US" sz="2400" dirty="0">
                <a:solidFill>
                  <a:srgbClr val="FF0000"/>
                </a:solidFill>
              </a:rPr>
              <a:t>fixation consistency </a:t>
            </a:r>
            <a:r>
              <a:rPr lang="en-US" sz="2400" dirty="0"/>
              <a:t>across different viewers</a:t>
            </a:r>
            <a:endParaRPr lang="en-US" sz="2100" dirty="0"/>
          </a:p>
        </p:txBody>
      </p:sp>
      <p:grpSp>
        <p:nvGrpSpPr>
          <p:cNvPr id="3" name="Group 2"/>
          <p:cNvGrpSpPr/>
          <p:nvPr/>
        </p:nvGrpSpPr>
        <p:grpSpPr>
          <a:xfrm>
            <a:off x="237742" y="3028950"/>
            <a:ext cx="8906258" cy="946413"/>
            <a:chOff x="237742" y="3257550"/>
            <a:chExt cx="8906258" cy="946413"/>
          </a:xfrm>
        </p:grpSpPr>
        <p:sp>
          <p:nvSpPr>
            <p:cNvPr id="8" name="TextBox 7"/>
            <p:cNvSpPr txBox="1"/>
            <p:nvPr/>
          </p:nvSpPr>
          <p:spPr>
            <a:xfrm>
              <a:off x="237742" y="3257550"/>
              <a:ext cx="89062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400" dirty="0"/>
                <a:t>Similarity metrics: 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2500363" y="3257550"/>
              <a:ext cx="6186437" cy="9464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143000" lvl="2" indent="-457200">
                <a:spcAft>
                  <a:spcPts val="900"/>
                </a:spcAft>
                <a:buFont typeface="+mj-lt"/>
                <a:buAutoNum type="arabicPeriod"/>
              </a:pPr>
              <a:r>
                <a:rPr lang="en-US" sz="2400" dirty="0"/>
                <a:t>Inlier percent </a:t>
              </a:r>
            </a:p>
            <a:p>
              <a:pPr marL="1143000" lvl="2" indent="-457200">
                <a:spcAft>
                  <a:spcPts val="900"/>
                </a:spcAft>
                <a:buFont typeface="+mj-lt"/>
                <a:buAutoNum type="arabicPeriod"/>
              </a:pPr>
              <a:r>
                <a:rPr lang="en-US" sz="2400" dirty="0"/>
                <a:t>Root Mean Squared Distance (RMSD)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008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03628" y="154885"/>
            <a:ext cx="613674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6600"/>
                </a:solidFill>
              </a:rPr>
              <a:t>Eye-tracking Experiment and Analysis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857250"/>
            <a:ext cx="8820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Inlier </a:t>
            </a:r>
            <a:r>
              <a:rPr lang="en-US" sz="2400" dirty="0"/>
              <a:t>percent</a:t>
            </a:r>
            <a:endParaRPr lang="en-US" sz="2100" dirty="0"/>
          </a:p>
        </p:txBody>
      </p:sp>
      <p:grpSp>
        <p:nvGrpSpPr>
          <p:cNvPr id="131" name="Group 130"/>
          <p:cNvGrpSpPr/>
          <p:nvPr/>
        </p:nvGrpSpPr>
        <p:grpSpPr>
          <a:xfrm>
            <a:off x="886095" y="3125927"/>
            <a:ext cx="887359" cy="1515377"/>
            <a:chOff x="886095" y="3125927"/>
            <a:chExt cx="887359" cy="1515377"/>
          </a:xfrm>
        </p:grpSpPr>
        <p:grpSp>
          <p:nvGrpSpPr>
            <p:cNvPr id="107" name="Group 106"/>
            <p:cNvGrpSpPr/>
            <p:nvPr/>
          </p:nvGrpSpPr>
          <p:grpSpPr>
            <a:xfrm>
              <a:off x="906833" y="3125927"/>
              <a:ext cx="857250" cy="1143000"/>
              <a:chOff x="904310" y="4034217"/>
              <a:chExt cx="1143000" cy="1524000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904310" y="4034217"/>
                <a:ext cx="1143000" cy="1524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013"/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>
                <a:off x="1122936" y="4264281"/>
                <a:ext cx="699768" cy="856702"/>
                <a:chOff x="1122936" y="2147649"/>
                <a:chExt cx="699768" cy="856702"/>
              </a:xfrm>
              <a:solidFill>
                <a:srgbClr val="FF0000"/>
              </a:solidFill>
            </p:grpSpPr>
            <p:sp>
              <p:nvSpPr>
                <p:cNvPr id="19" name="Oval 18"/>
                <p:cNvSpPr/>
                <p:nvPr/>
              </p:nvSpPr>
              <p:spPr>
                <a:xfrm>
                  <a:off x="1143000" y="2147649"/>
                  <a:ext cx="76200" cy="762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1409700" y="2245185"/>
                  <a:ext cx="76200" cy="762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1560450" y="2327481"/>
                  <a:ext cx="76200" cy="762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1604646" y="2532138"/>
                  <a:ext cx="76200" cy="762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1333500" y="2521660"/>
                  <a:ext cx="76200" cy="762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1642746" y="2698695"/>
                  <a:ext cx="76200" cy="762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1219200" y="2660595"/>
                  <a:ext cx="76200" cy="762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1122936" y="2401561"/>
                  <a:ext cx="76200" cy="762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1519302" y="2928151"/>
                  <a:ext cx="76200" cy="762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1330452" y="2882978"/>
                  <a:ext cx="76200" cy="762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1746504" y="2827567"/>
                  <a:ext cx="76200" cy="762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13"/>
                </a:p>
              </p:txBody>
            </p:sp>
          </p:grpSp>
        </p:grpSp>
        <p:sp>
          <p:nvSpPr>
            <p:cNvPr id="31" name="Rectangle 30"/>
            <p:cNvSpPr/>
            <p:nvPr/>
          </p:nvSpPr>
          <p:spPr>
            <a:xfrm>
              <a:off x="886095" y="4318139"/>
              <a:ext cx="887359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500" dirty="0"/>
                <a:t>Viewer A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764082" y="3125927"/>
            <a:ext cx="2517985" cy="1539217"/>
            <a:chOff x="1764082" y="3125927"/>
            <a:chExt cx="2517985" cy="1539217"/>
          </a:xfrm>
        </p:grpSpPr>
        <p:grpSp>
          <p:nvGrpSpPr>
            <p:cNvPr id="133" name="Group 132"/>
            <p:cNvGrpSpPr/>
            <p:nvPr/>
          </p:nvGrpSpPr>
          <p:grpSpPr>
            <a:xfrm>
              <a:off x="3061861" y="3125927"/>
              <a:ext cx="1220206" cy="1539217"/>
              <a:chOff x="3061861" y="3125927"/>
              <a:chExt cx="1220206" cy="1539217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3243339" y="3125927"/>
                <a:ext cx="857250" cy="1143000"/>
                <a:chOff x="3442586" y="1898595"/>
                <a:chExt cx="1143000" cy="1524000"/>
              </a:xfrm>
            </p:grpSpPr>
            <p:sp>
              <p:nvSpPr>
                <p:cNvPr id="3" name="Rectangle 2"/>
                <p:cNvSpPr/>
                <p:nvPr/>
              </p:nvSpPr>
              <p:spPr>
                <a:xfrm>
                  <a:off x="3442586" y="1898595"/>
                  <a:ext cx="1143000" cy="1524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7" name="Freeform 16"/>
                <p:cNvSpPr/>
                <p:nvPr/>
              </p:nvSpPr>
              <p:spPr>
                <a:xfrm>
                  <a:off x="3680020" y="2149219"/>
                  <a:ext cx="692399" cy="824222"/>
                </a:xfrm>
                <a:custGeom>
                  <a:avLst/>
                  <a:gdLst>
                    <a:gd name="connsiteX0" fmla="*/ 22352 w 654897"/>
                    <a:gd name="connsiteY0" fmla="*/ 73490 h 827304"/>
                    <a:gd name="connsiteX1" fmla="*/ 150368 w 654897"/>
                    <a:gd name="connsiteY1" fmla="*/ 9482 h 827304"/>
                    <a:gd name="connsiteX2" fmla="*/ 287528 w 654897"/>
                    <a:gd name="connsiteY2" fmla="*/ 338 h 827304"/>
                    <a:gd name="connsiteX3" fmla="*/ 433832 w 654897"/>
                    <a:gd name="connsiteY3" fmla="*/ 9482 h 827304"/>
                    <a:gd name="connsiteX4" fmla="*/ 543560 w 654897"/>
                    <a:gd name="connsiteY4" fmla="*/ 64346 h 827304"/>
                    <a:gd name="connsiteX5" fmla="*/ 598424 w 654897"/>
                    <a:gd name="connsiteY5" fmla="*/ 201506 h 827304"/>
                    <a:gd name="connsiteX6" fmla="*/ 644144 w 654897"/>
                    <a:gd name="connsiteY6" fmla="*/ 402674 h 827304"/>
                    <a:gd name="connsiteX7" fmla="*/ 644144 w 654897"/>
                    <a:gd name="connsiteY7" fmla="*/ 558122 h 827304"/>
                    <a:gd name="connsiteX8" fmla="*/ 525272 w 654897"/>
                    <a:gd name="connsiteY8" fmla="*/ 741002 h 827304"/>
                    <a:gd name="connsiteX9" fmla="*/ 360680 w 654897"/>
                    <a:gd name="connsiteY9" fmla="*/ 823298 h 827304"/>
                    <a:gd name="connsiteX10" fmla="*/ 232664 w 654897"/>
                    <a:gd name="connsiteY10" fmla="*/ 805010 h 827304"/>
                    <a:gd name="connsiteX11" fmla="*/ 177800 w 654897"/>
                    <a:gd name="connsiteY11" fmla="*/ 722714 h 827304"/>
                    <a:gd name="connsiteX12" fmla="*/ 168656 w 654897"/>
                    <a:gd name="connsiteY12" fmla="*/ 567266 h 827304"/>
                    <a:gd name="connsiteX13" fmla="*/ 168656 w 654897"/>
                    <a:gd name="connsiteY13" fmla="*/ 430106 h 827304"/>
                    <a:gd name="connsiteX14" fmla="*/ 95504 w 654897"/>
                    <a:gd name="connsiteY14" fmla="*/ 338666 h 827304"/>
                    <a:gd name="connsiteX15" fmla="*/ 4064 w 654897"/>
                    <a:gd name="connsiteY15" fmla="*/ 274658 h 827304"/>
                    <a:gd name="connsiteX16" fmla="*/ 22352 w 654897"/>
                    <a:gd name="connsiteY16" fmla="*/ 73490 h 827304"/>
                    <a:gd name="connsiteX0" fmla="*/ 47130 w 679675"/>
                    <a:gd name="connsiteY0" fmla="*/ 73490 h 827304"/>
                    <a:gd name="connsiteX1" fmla="*/ 175146 w 679675"/>
                    <a:gd name="connsiteY1" fmla="*/ 9482 h 827304"/>
                    <a:gd name="connsiteX2" fmla="*/ 312306 w 679675"/>
                    <a:gd name="connsiteY2" fmla="*/ 338 h 827304"/>
                    <a:gd name="connsiteX3" fmla="*/ 458610 w 679675"/>
                    <a:gd name="connsiteY3" fmla="*/ 9482 h 827304"/>
                    <a:gd name="connsiteX4" fmla="*/ 568338 w 679675"/>
                    <a:gd name="connsiteY4" fmla="*/ 64346 h 827304"/>
                    <a:gd name="connsiteX5" fmla="*/ 623202 w 679675"/>
                    <a:gd name="connsiteY5" fmla="*/ 201506 h 827304"/>
                    <a:gd name="connsiteX6" fmla="*/ 668922 w 679675"/>
                    <a:gd name="connsiteY6" fmla="*/ 402674 h 827304"/>
                    <a:gd name="connsiteX7" fmla="*/ 668922 w 679675"/>
                    <a:gd name="connsiteY7" fmla="*/ 558122 h 827304"/>
                    <a:gd name="connsiteX8" fmla="*/ 550050 w 679675"/>
                    <a:gd name="connsiteY8" fmla="*/ 741002 h 827304"/>
                    <a:gd name="connsiteX9" fmla="*/ 385458 w 679675"/>
                    <a:gd name="connsiteY9" fmla="*/ 823298 h 827304"/>
                    <a:gd name="connsiteX10" fmla="*/ 257442 w 679675"/>
                    <a:gd name="connsiteY10" fmla="*/ 805010 h 827304"/>
                    <a:gd name="connsiteX11" fmla="*/ 202578 w 679675"/>
                    <a:gd name="connsiteY11" fmla="*/ 722714 h 827304"/>
                    <a:gd name="connsiteX12" fmla="*/ 193434 w 679675"/>
                    <a:gd name="connsiteY12" fmla="*/ 567266 h 827304"/>
                    <a:gd name="connsiteX13" fmla="*/ 193434 w 679675"/>
                    <a:gd name="connsiteY13" fmla="*/ 430106 h 827304"/>
                    <a:gd name="connsiteX14" fmla="*/ 120282 w 679675"/>
                    <a:gd name="connsiteY14" fmla="*/ 338666 h 827304"/>
                    <a:gd name="connsiteX15" fmla="*/ 1410 w 679675"/>
                    <a:gd name="connsiteY15" fmla="*/ 210650 h 827304"/>
                    <a:gd name="connsiteX16" fmla="*/ 47130 w 679675"/>
                    <a:gd name="connsiteY16" fmla="*/ 73490 h 827304"/>
                    <a:gd name="connsiteX0" fmla="*/ 47130 w 679675"/>
                    <a:gd name="connsiteY0" fmla="*/ 73883 h 827697"/>
                    <a:gd name="connsiteX1" fmla="*/ 175146 w 679675"/>
                    <a:gd name="connsiteY1" fmla="*/ 9875 h 827697"/>
                    <a:gd name="connsiteX2" fmla="*/ 312306 w 679675"/>
                    <a:gd name="connsiteY2" fmla="*/ 731 h 827697"/>
                    <a:gd name="connsiteX3" fmla="*/ 458610 w 679675"/>
                    <a:gd name="connsiteY3" fmla="*/ 9875 h 827697"/>
                    <a:gd name="connsiteX4" fmla="*/ 559194 w 679675"/>
                    <a:gd name="connsiteY4" fmla="*/ 83027 h 827697"/>
                    <a:gd name="connsiteX5" fmla="*/ 623202 w 679675"/>
                    <a:gd name="connsiteY5" fmla="*/ 201899 h 827697"/>
                    <a:gd name="connsiteX6" fmla="*/ 668922 w 679675"/>
                    <a:gd name="connsiteY6" fmla="*/ 403067 h 827697"/>
                    <a:gd name="connsiteX7" fmla="*/ 668922 w 679675"/>
                    <a:gd name="connsiteY7" fmla="*/ 558515 h 827697"/>
                    <a:gd name="connsiteX8" fmla="*/ 550050 w 679675"/>
                    <a:gd name="connsiteY8" fmla="*/ 741395 h 827697"/>
                    <a:gd name="connsiteX9" fmla="*/ 385458 w 679675"/>
                    <a:gd name="connsiteY9" fmla="*/ 823691 h 827697"/>
                    <a:gd name="connsiteX10" fmla="*/ 257442 w 679675"/>
                    <a:gd name="connsiteY10" fmla="*/ 805403 h 827697"/>
                    <a:gd name="connsiteX11" fmla="*/ 202578 w 679675"/>
                    <a:gd name="connsiteY11" fmla="*/ 723107 h 827697"/>
                    <a:gd name="connsiteX12" fmla="*/ 193434 w 679675"/>
                    <a:gd name="connsiteY12" fmla="*/ 567659 h 827697"/>
                    <a:gd name="connsiteX13" fmla="*/ 193434 w 679675"/>
                    <a:gd name="connsiteY13" fmla="*/ 430499 h 827697"/>
                    <a:gd name="connsiteX14" fmla="*/ 120282 w 679675"/>
                    <a:gd name="connsiteY14" fmla="*/ 339059 h 827697"/>
                    <a:gd name="connsiteX15" fmla="*/ 1410 w 679675"/>
                    <a:gd name="connsiteY15" fmla="*/ 211043 h 827697"/>
                    <a:gd name="connsiteX16" fmla="*/ 47130 w 679675"/>
                    <a:gd name="connsiteY16" fmla="*/ 73883 h 827697"/>
                    <a:gd name="connsiteX0" fmla="*/ 47130 w 679675"/>
                    <a:gd name="connsiteY0" fmla="*/ 74168 h 827982"/>
                    <a:gd name="connsiteX1" fmla="*/ 175146 w 679675"/>
                    <a:gd name="connsiteY1" fmla="*/ 10160 h 827982"/>
                    <a:gd name="connsiteX2" fmla="*/ 312306 w 679675"/>
                    <a:gd name="connsiteY2" fmla="*/ 1016 h 827982"/>
                    <a:gd name="connsiteX3" fmla="*/ 440322 w 679675"/>
                    <a:gd name="connsiteY3" fmla="*/ 19304 h 827982"/>
                    <a:gd name="connsiteX4" fmla="*/ 559194 w 679675"/>
                    <a:gd name="connsiteY4" fmla="*/ 83312 h 827982"/>
                    <a:gd name="connsiteX5" fmla="*/ 623202 w 679675"/>
                    <a:gd name="connsiteY5" fmla="*/ 202184 h 827982"/>
                    <a:gd name="connsiteX6" fmla="*/ 668922 w 679675"/>
                    <a:gd name="connsiteY6" fmla="*/ 403352 h 827982"/>
                    <a:gd name="connsiteX7" fmla="*/ 668922 w 679675"/>
                    <a:gd name="connsiteY7" fmla="*/ 558800 h 827982"/>
                    <a:gd name="connsiteX8" fmla="*/ 550050 w 679675"/>
                    <a:gd name="connsiteY8" fmla="*/ 741680 h 827982"/>
                    <a:gd name="connsiteX9" fmla="*/ 385458 w 679675"/>
                    <a:gd name="connsiteY9" fmla="*/ 823976 h 827982"/>
                    <a:gd name="connsiteX10" fmla="*/ 257442 w 679675"/>
                    <a:gd name="connsiteY10" fmla="*/ 805688 h 827982"/>
                    <a:gd name="connsiteX11" fmla="*/ 202578 w 679675"/>
                    <a:gd name="connsiteY11" fmla="*/ 723392 h 827982"/>
                    <a:gd name="connsiteX12" fmla="*/ 193434 w 679675"/>
                    <a:gd name="connsiteY12" fmla="*/ 567944 h 827982"/>
                    <a:gd name="connsiteX13" fmla="*/ 193434 w 679675"/>
                    <a:gd name="connsiteY13" fmla="*/ 430784 h 827982"/>
                    <a:gd name="connsiteX14" fmla="*/ 120282 w 679675"/>
                    <a:gd name="connsiteY14" fmla="*/ 339344 h 827982"/>
                    <a:gd name="connsiteX15" fmla="*/ 1410 w 679675"/>
                    <a:gd name="connsiteY15" fmla="*/ 211328 h 827982"/>
                    <a:gd name="connsiteX16" fmla="*/ 47130 w 679675"/>
                    <a:gd name="connsiteY16" fmla="*/ 74168 h 827982"/>
                    <a:gd name="connsiteX0" fmla="*/ 47130 w 679675"/>
                    <a:gd name="connsiteY0" fmla="*/ 74168 h 827982"/>
                    <a:gd name="connsiteX1" fmla="*/ 175146 w 679675"/>
                    <a:gd name="connsiteY1" fmla="*/ 10160 h 827982"/>
                    <a:gd name="connsiteX2" fmla="*/ 312306 w 679675"/>
                    <a:gd name="connsiteY2" fmla="*/ 1016 h 827982"/>
                    <a:gd name="connsiteX3" fmla="*/ 440322 w 679675"/>
                    <a:gd name="connsiteY3" fmla="*/ 19304 h 827982"/>
                    <a:gd name="connsiteX4" fmla="*/ 568338 w 679675"/>
                    <a:gd name="connsiteY4" fmla="*/ 92456 h 827982"/>
                    <a:gd name="connsiteX5" fmla="*/ 623202 w 679675"/>
                    <a:gd name="connsiteY5" fmla="*/ 202184 h 827982"/>
                    <a:gd name="connsiteX6" fmla="*/ 668922 w 679675"/>
                    <a:gd name="connsiteY6" fmla="*/ 403352 h 827982"/>
                    <a:gd name="connsiteX7" fmla="*/ 668922 w 679675"/>
                    <a:gd name="connsiteY7" fmla="*/ 558800 h 827982"/>
                    <a:gd name="connsiteX8" fmla="*/ 550050 w 679675"/>
                    <a:gd name="connsiteY8" fmla="*/ 741680 h 827982"/>
                    <a:gd name="connsiteX9" fmla="*/ 385458 w 679675"/>
                    <a:gd name="connsiteY9" fmla="*/ 823976 h 827982"/>
                    <a:gd name="connsiteX10" fmla="*/ 257442 w 679675"/>
                    <a:gd name="connsiteY10" fmla="*/ 805688 h 827982"/>
                    <a:gd name="connsiteX11" fmla="*/ 202578 w 679675"/>
                    <a:gd name="connsiteY11" fmla="*/ 723392 h 827982"/>
                    <a:gd name="connsiteX12" fmla="*/ 193434 w 679675"/>
                    <a:gd name="connsiteY12" fmla="*/ 567944 h 827982"/>
                    <a:gd name="connsiteX13" fmla="*/ 193434 w 679675"/>
                    <a:gd name="connsiteY13" fmla="*/ 430784 h 827982"/>
                    <a:gd name="connsiteX14" fmla="*/ 120282 w 679675"/>
                    <a:gd name="connsiteY14" fmla="*/ 339344 h 827982"/>
                    <a:gd name="connsiteX15" fmla="*/ 1410 w 679675"/>
                    <a:gd name="connsiteY15" fmla="*/ 211328 h 827982"/>
                    <a:gd name="connsiteX16" fmla="*/ 47130 w 679675"/>
                    <a:gd name="connsiteY16" fmla="*/ 74168 h 827982"/>
                    <a:gd name="connsiteX0" fmla="*/ 47130 w 674254"/>
                    <a:gd name="connsiteY0" fmla="*/ 74168 h 827982"/>
                    <a:gd name="connsiteX1" fmla="*/ 175146 w 674254"/>
                    <a:gd name="connsiteY1" fmla="*/ 10160 h 827982"/>
                    <a:gd name="connsiteX2" fmla="*/ 312306 w 674254"/>
                    <a:gd name="connsiteY2" fmla="*/ 1016 h 827982"/>
                    <a:gd name="connsiteX3" fmla="*/ 440322 w 674254"/>
                    <a:gd name="connsiteY3" fmla="*/ 19304 h 827982"/>
                    <a:gd name="connsiteX4" fmla="*/ 568338 w 674254"/>
                    <a:gd name="connsiteY4" fmla="*/ 92456 h 827982"/>
                    <a:gd name="connsiteX5" fmla="*/ 623202 w 674254"/>
                    <a:gd name="connsiteY5" fmla="*/ 202184 h 827982"/>
                    <a:gd name="connsiteX6" fmla="*/ 650634 w 674254"/>
                    <a:gd name="connsiteY6" fmla="*/ 394208 h 827982"/>
                    <a:gd name="connsiteX7" fmla="*/ 668922 w 674254"/>
                    <a:gd name="connsiteY7" fmla="*/ 558800 h 827982"/>
                    <a:gd name="connsiteX8" fmla="*/ 550050 w 674254"/>
                    <a:gd name="connsiteY8" fmla="*/ 741680 h 827982"/>
                    <a:gd name="connsiteX9" fmla="*/ 385458 w 674254"/>
                    <a:gd name="connsiteY9" fmla="*/ 823976 h 827982"/>
                    <a:gd name="connsiteX10" fmla="*/ 257442 w 674254"/>
                    <a:gd name="connsiteY10" fmla="*/ 805688 h 827982"/>
                    <a:gd name="connsiteX11" fmla="*/ 202578 w 674254"/>
                    <a:gd name="connsiteY11" fmla="*/ 723392 h 827982"/>
                    <a:gd name="connsiteX12" fmla="*/ 193434 w 674254"/>
                    <a:gd name="connsiteY12" fmla="*/ 567944 h 827982"/>
                    <a:gd name="connsiteX13" fmla="*/ 193434 w 674254"/>
                    <a:gd name="connsiteY13" fmla="*/ 430784 h 827982"/>
                    <a:gd name="connsiteX14" fmla="*/ 120282 w 674254"/>
                    <a:gd name="connsiteY14" fmla="*/ 339344 h 827982"/>
                    <a:gd name="connsiteX15" fmla="*/ 1410 w 674254"/>
                    <a:gd name="connsiteY15" fmla="*/ 211328 h 827982"/>
                    <a:gd name="connsiteX16" fmla="*/ 47130 w 674254"/>
                    <a:gd name="connsiteY16" fmla="*/ 74168 h 827982"/>
                    <a:gd name="connsiteX0" fmla="*/ 47130 w 674254"/>
                    <a:gd name="connsiteY0" fmla="*/ 74168 h 827982"/>
                    <a:gd name="connsiteX1" fmla="*/ 175146 w 674254"/>
                    <a:gd name="connsiteY1" fmla="*/ 10160 h 827982"/>
                    <a:gd name="connsiteX2" fmla="*/ 312306 w 674254"/>
                    <a:gd name="connsiteY2" fmla="*/ 1016 h 827982"/>
                    <a:gd name="connsiteX3" fmla="*/ 440322 w 674254"/>
                    <a:gd name="connsiteY3" fmla="*/ 19304 h 827982"/>
                    <a:gd name="connsiteX4" fmla="*/ 540906 w 674254"/>
                    <a:gd name="connsiteY4" fmla="*/ 110744 h 827982"/>
                    <a:gd name="connsiteX5" fmla="*/ 623202 w 674254"/>
                    <a:gd name="connsiteY5" fmla="*/ 202184 h 827982"/>
                    <a:gd name="connsiteX6" fmla="*/ 650634 w 674254"/>
                    <a:gd name="connsiteY6" fmla="*/ 394208 h 827982"/>
                    <a:gd name="connsiteX7" fmla="*/ 668922 w 674254"/>
                    <a:gd name="connsiteY7" fmla="*/ 558800 h 827982"/>
                    <a:gd name="connsiteX8" fmla="*/ 550050 w 674254"/>
                    <a:gd name="connsiteY8" fmla="*/ 741680 h 827982"/>
                    <a:gd name="connsiteX9" fmla="*/ 385458 w 674254"/>
                    <a:gd name="connsiteY9" fmla="*/ 823976 h 827982"/>
                    <a:gd name="connsiteX10" fmla="*/ 257442 w 674254"/>
                    <a:gd name="connsiteY10" fmla="*/ 805688 h 827982"/>
                    <a:gd name="connsiteX11" fmla="*/ 202578 w 674254"/>
                    <a:gd name="connsiteY11" fmla="*/ 723392 h 827982"/>
                    <a:gd name="connsiteX12" fmla="*/ 193434 w 674254"/>
                    <a:gd name="connsiteY12" fmla="*/ 567944 h 827982"/>
                    <a:gd name="connsiteX13" fmla="*/ 193434 w 674254"/>
                    <a:gd name="connsiteY13" fmla="*/ 430784 h 827982"/>
                    <a:gd name="connsiteX14" fmla="*/ 120282 w 674254"/>
                    <a:gd name="connsiteY14" fmla="*/ 339344 h 827982"/>
                    <a:gd name="connsiteX15" fmla="*/ 1410 w 674254"/>
                    <a:gd name="connsiteY15" fmla="*/ 211328 h 827982"/>
                    <a:gd name="connsiteX16" fmla="*/ 47130 w 674254"/>
                    <a:gd name="connsiteY16" fmla="*/ 74168 h 827982"/>
                    <a:gd name="connsiteX0" fmla="*/ 47130 w 674254"/>
                    <a:gd name="connsiteY0" fmla="*/ 76200 h 830014"/>
                    <a:gd name="connsiteX1" fmla="*/ 175146 w 674254"/>
                    <a:gd name="connsiteY1" fmla="*/ 12192 h 830014"/>
                    <a:gd name="connsiteX2" fmla="*/ 312306 w 674254"/>
                    <a:gd name="connsiteY2" fmla="*/ 3048 h 830014"/>
                    <a:gd name="connsiteX3" fmla="*/ 422034 w 674254"/>
                    <a:gd name="connsiteY3" fmla="*/ 48768 h 830014"/>
                    <a:gd name="connsiteX4" fmla="*/ 540906 w 674254"/>
                    <a:gd name="connsiteY4" fmla="*/ 112776 h 830014"/>
                    <a:gd name="connsiteX5" fmla="*/ 623202 w 674254"/>
                    <a:gd name="connsiteY5" fmla="*/ 204216 h 830014"/>
                    <a:gd name="connsiteX6" fmla="*/ 650634 w 674254"/>
                    <a:gd name="connsiteY6" fmla="*/ 396240 h 830014"/>
                    <a:gd name="connsiteX7" fmla="*/ 668922 w 674254"/>
                    <a:gd name="connsiteY7" fmla="*/ 560832 h 830014"/>
                    <a:gd name="connsiteX8" fmla="*/ 550050 w 674254"/>
                    <a:gd name="connsiteY8" fmla="*/ 743712 h 830014"/>
                    <a:gd name="connsiteX9" fmla="*/ 385458 w 674254"/>
                    <a:gd name="connsiteY9" fmla="*/ 826008 h 830014"/>
                    <a:gd name="connsiteX10" fmla="*/ 257442 w 674254"/>
                    <a:gd name="connsiteY10" fmla="*/ 807720 h 830014"/>
                    <a:gd name="connsiteX11" fmla="*/ 202578 w 674254"/>
                    <a:gd name="connsiteY11" fmla="*/ 725424 h 830014"/>
                    <a:gd name="connsiteX12" fmla="*/ 193434 w 674254"/>
                    <a:gd name="connsiteY12" fmla="*/ 569976 h 830014"/>
                    <a:gd name="connsiteX13" fmla="*/ 193434 w 674254"/>
                    <a:gd name="connsiteY13" fmla="*/ 432816 h 830014"/>
                    <a:gd name="connsiteX14" fmla="*/ 120282 w 674254"/>
                    <a:gd name="connsiteY14" fmla="*/ 341376 h 830014"/>
                    <a:gd name="connsiteX15" fmla="*/ 1410 w 674254"/>
                    <a:gd name="connsiteY15" fmla="*/ 213360 h 830014"/>
                    <a:gd name="connsiteX16" fmla="*/ 47130 w 674254"/>
                    <a:gd name="connsiteY16" fmla="*/ 76200 h 830014"/>
                    <a:gd name="connsiteX0" fmla="*/ 47130 w 674254"/>
                    <a:gd name="connsiteY0" fmla="*/ 70408 h 824222"/>
                    <a:gd name="connsiteX1" fmla="*/ 175146 w 674254"/>
                    <a:gd name="connsiteY1" fmla="*/ 6400 h 824222"/>
                    <a:gd name="connsiteX2" fmla="*/ 312306 w 674254"/>
                    <a:gd name="connsiteY2" fmla="*/ 6400 h 824222"/>
                    <a:gd name="connsiteX3" fmla="*/ 422034 w 674254"/>
                    <a:gd name="connsiteY3" fmla="*/ 42976 h 824222"/>
                    <a:gd name="connsiteX4" fmla="*/ 540906 w 674254"/>
                    <a:gd name="connsiteY4" fmla="*/ 106984 h 824222"/>
                    <a:gd name="connsiteX5" fmla="*/ 623202 w 674254"/>
                    <a:gd name="connsiteY5" fmla="*/ 198424 h 824222"/>
                    <a:gd name="connsiteX6" fmla="*/ 650634 w 674254"/>
                    <a:gd name="connsiteY6" fmla="*/ 390448 h 824222"/>
                    <a:gd name="connsiteX7" fmla="*/ 668922 w 674254"/>
                    <a:gd name="connsiteY7" fmla="*/ 555040 h 824222"/>
                    <a:gd name="connsiteX8" fmla="*/ 550050 w 674254"/>
                    <a:gd name="connsiteY8" fmla="*/ 737920 h 824222"/>
                    <a:gd name="connsiteX9" fmla="*/ 385458 w 674254"/>
                    <a:gd name="connsiteY9" fmla="*/ 820216 h 824222"/>
                    <a:gd name="connsiteX10" fmla="*/ 257442 w 674254"/>
                    <a:gd name="connsiteY10" fmla="*/ 801928 h 824222"/>
                    <a:gd name="connsiteX11" fmla="*/ 202578 w 674254"/>
                    <a:gd name="connsiteY11" fmla="*/ 719632 h 824222"/>
                    <a:gd name="connsiteX12" fmla="*/ 193434 w 674254"/>
                    <a:gd name="connsiteY12" fmla="*/ 564184 h 824222"/>
                    <a:gd name="connsiteX13" fmla="*/ 193434 w 674254"/>
                    <a:gd name="connsiteY13" fmla="*/ 427024 h 824222"/>
                    <a:gd name="connsiteX14" fmla="*/ 120282 w 674254"/>
                    <a:gd name="connsiteY14" fmla="*/ 335584 h 824222"/>
                    <a:gd name="connsiteX15" fmla="*/ 1410 w 674254"/>
                    <a:gd name="connsiteY15" fmla="*/ 207568 h 824222"/>
                    <a:gd name="connsiteX16" fmla="*/ 47130 w 674254"/>
                    <a:gd name="connsiteY16" fmla="*/ 70408 h 824222"/>
                    <a:gd name="connsiteX0" fmla="*/ 47130 w 674254"/>
                    <a:gd name="connsiteY0" fmla="*/ 70408 h 824222"/>
                    <a:gd name="connsiteX1" fmla="*/ 175146 w 674254"/>
                    <a:gd name="connsiteY1" fmla="*/ 6400 h 824222"/>
                    <a:gd name="connsiteX2" fmla="*/ 312306 w 674254"/>
                    <a:gd name="connsiteY2" fmla="*/ 6400 h 824222"/>
                    <a:gd name="connsiteX3" fmla="*/ 422034 w 674254"/>
                    <a:gd name="connsiteY3" fmla="*/ 42976 h 824222"/>
                    <a:gd name="connsiteX4" fmla="*/ 540906 w 674254"/>
                    <a:gd name="connsiteY4" fmla="*/ 106984 h 824222"/>
                    <a:gd name="connsiteX5" fmla="*/ 623202 w 674254"/>
                    <a:gd name="connsiteY5" fmla="*/ 198424 h 824222"/>
                    <a:gd name="connsiteX6" fmla="*/ 650634 w 674254"/>
                    <a:gd name="connsiteY6" fmla="*/ 390448 h 824222"/>
                    <a:gd name="connsiteX7" fmla="*/ 668922 w 674254"/>
                    <a:gd name="connsiteY7" fmla="*/ 555040 h 824222"/>
                    <a:gd name="connsiteX8" fmla="*/ 550050 w 674254"/>
                    <a:gd name="connsiteY8" fmla="*/ 737920 h 824222"/>
                    <a:gd name="connsiteX9" fmla="*/ 385458 w 674254"/>
                    <a:gd name="connsiteY9" fmla="*/ 820216 h 824222"/>
                    <a:gd name="connsiteX10" fmla="*/ 257442 w 674254"/>
                    <a:gd name="connsiteY10" fmla="*/ 801928 h 824222"/>
                    <a:gd name="connsiteX11" fmla="*/ 202578 w 674254"/>
                    <a:gd name="connsiteY11" fmla="*/ 719632 h 824222"/>
                    <a:gd name="connsiteX12" fmla="*/ 193434 w 674254"/>
                    <a:gd name="connsiteY12" fmla="*/ 564184 h 824222"/>
                    <a:gd name="connsiteX13" fmla="*/ 193434 w 674254"/>
                    <a:gd name="connsiteY13" fmla="*/ 427024 h 824222"/>
                    <a:gd name="connsiteX14" fmla="*/ 120282 w 674254"/>
                    <a:gd name="connsiteY14" fmla="*/ 335584 h 824222"/>
                    <a:gd name="connsiteX15" fmla="*/ 1410 w 674254"/>
                    <a:gd name="connsiteY15" fmla="*/ 207568 h 824222"/>
                    <a:gd name="connsiteX16" fmla="*/ 47130 w 674254"/>
                    <a:gd name="connsiteY16" fmla="*/ 70408 h 824222"/>
                    <a:gd name="connsiteX0" fmla="*/ 48580 w 675704"/>
                    <a:gd name="connsiteY0" fmla="*/ 70408 h 824222"/>
                    <a:gd name="connsiteX1" fmla="*/ 176596 w 675704"/>
                    <a:gd name="connsiteY1" fmla="*/ 6400 h 824222"/>
                    <a:gd name="connsiteX2" fmla="*/ 313756 w 675704"/>
                    <a:gd name="connsiteY2" fmla="*/ 6400 h 824222"/>
                    <a:gd name="connsiteX3" fmla="*/ 423484 w 675704"/>
                    <a:gd name="connsiteY3" fmla="*/ 42976 h 824222"/>
                    <a:gd name="connsiteX4" fmla="*/ 542356 w 675704"/>
                    <a:gd name="connsiteY4" fmla="*/ 106984 h 824222"/>
                    <a:gd name="connsiteX5" fmla="*/ 624652 w 675704"/>
                    <a:gd name="connsiteY5" fmla="*/ 198424 h 824222"/>
                    <a:gd name="connsiteX6" fmla="*/ 652084 w 675704"/>
                    <a:gd name="connsiteY6" fmla="*/ 390448 h 824222"/>
                    <a:gd name="connsiteX7" fmla="*/ 670372 w 675704"/>
                    <a:gd name="connsiteY7" fmla="*/ 555040 h 824222"/>
                    <a:gd name="connsiteX8" fmla="*/ 551500 w 675704"/>
                    <a:gd name="connsiteY8" fmla="*/ 737920 h 824222"/>
                    <a:gd name="connsiteX9" fmla="*/ 386908 w 675704"/>
                    <a:gd name="connsiteY9" fmla="*/ 820216 h 824222"/>
                    <a:gd name="connsiteX10" fmla="*/ 258892 w 675704"/>
                    <a:gd name="connsiteY10" fmla="*/ 801928 h 824222"/>
                    <a:gd name="connsiteX11" fmla="*/ 204028 w 675704"/>
                    <a:gd name="connsiteY11" fmla="*/ 719632 h 824222"/>
                    <a:gd name="connsiteX12" fmla="*/ 194884 w 675704"/>
                    <a:gd name="connsiteY12" fmla="*/ 564184 h 824222"/>
                    <a:gd name="connsiteX13" fmla="*/ 194884 w 675704"/>
                    <a:gd name="connsiteY13" fmla="*/ 427024 h 824222"/>
                    <a:gd name="connsiteX14" fmla="*/ 121732 w 675704"/>
                    <a:gd name="connsiteY14" fmla="*/ 335584 h 824222"/>
                    <a:gd name="connsiteX15" fmla="*/ 2860 w 675704"/>
                    <a:gd name="connsiteY15" fmla="*/ 207568 h 824222"/>
                    <a:gd name="connsiteX16" fmla="*/ 48580 w 675704"/>
                    <a:gd name="connsiteY16" fmla="*/ 70408 h 824222"/>
                    <a:gd name="connsiteX0" fmla="*/ 48580 w 692399"/>
                    <a:gd name="connsiteY0" fmla="*/ 70408 h 824222"/>
                    <a:gd name="connsiteX1" fmla="*/ 176596 w 692399"/>
                    <a:gd name="connsiteY1" fmla="*/ 6400 h 824222"/>
                    <a:gd name="connsiteX2" fmla="*/ 313756 w 692399"/>
                    <a:gd name="connsiteY2" fmla="*/ 6400 h 824222"/>
                    <a:gd name="connsiteX3" fmla="*/ 423484 w 692399"/>
                    <a:gd name="connsiteY3" fmla="*/ 42976 h 824222"/>
                    <a:gd name="connsiteX4" fmla="*/ 542356 w 692399"/>
                    <a:gd name="connsiteY4" fmla="*/ 106984 h 824222"/>
                    <a:gd name="connsiteX5" fmla="*/ 624652 w 692399"/>
                    <a:gd name="connsiteY5" fmla="*/ 198424 h 824222"/>
                    <a:gd name="connsiteX6" fmla="*/ 688660 w 692399"/>
                    <a:gd name="connsiteY6" fmla="*/ 372160 h 824222"/>
                    <a:gd name="connsiteX7" fmla="*/ 670372 w 692399"/>
                    <a:gd name="connsiteY7" fmla="*/ 555040 h 824222"/>
                    <a:gd name="connsiteX8" fmla="*/ 551500 w 692399"/>
                    <a:gd name="connsiteY8" fmla="*/ 737920 h 824222"/>
                    <a:gd name="connsiteX9" fmla="*/ 386908 w 692399"/>
                    <a:gd name="connsiteY9" fmla="*/ 820216 h 824222"/>
                    <a:gd name="connsiteX10" fmla="*/ 258892 w 692399"/>
                    <a:gd name="connsiteY10" fmla="*/ 801928 h 824222"/>
                    <a:gd name="connsiteX11" fmla="*/ 204028 w 692399"/>
                    <a:gd name="connsiteY11" fmla="*/ 719632 h 824222"/>
                    <a:gd name="connsiteX12" fmla="*/ 194884 w 692399"/>
                    <a:gd name="connsiteY12" fmla="*/ 564184 h 824222"/>
                    <a:gd name="connsiteX13" fmla="*/ 194884 w 692399"/>
                    <a:gd name="connsiteY13" fmla="*/ 427024 h 824222"/>
                    <a:gd name="connsiteX14" fmla="*/ 121732 w 692399"/>
                    <a:gd name="connsiteY14" fmla="*/ 335584 h 824222"/>
                    <a:gd name="connsiteX15" fmla="*/ 2860 w 692399"/>
                    <a:gd name="connsiteY15" fmla="*/ 207568 h 824222"/>
                    <a:gd name="connsiteX16" fmla="*/ 48580 w 692399"/>
                    <a:gd name="connsiteY16" fmla="*/ 70408 h 824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2399" h="824222">
                      <a:moveTo>
                        <a:pt x="48580" y="70408"/>
                      </a:moveTo>
                      <a:cubicBezTo>
                        <a:pt x="77536" y="36880"/>
                        <a:pt x="132400" y="17068"/>
                        <a:pt x="176596" y="6400"/>
                      </a:cubicBezTo>
                      <a:cubicBezTo>
                        <a:pt x="220792" y="-4268"/>
                        <a:pt x="272608" y="304"/>
                        <a:pt x="313756" y="6400"/>
                      </a:cubicBezTo>
                      <a:cubicBezTo>
                        <a:pt x="354904" y="12496"/>
                        <a:pt x="385384" y="26212"/>
                        <a:pt x="423484" y="42976"/>
                      </a:cubicBezTo>
                      <a:cubicBezTo>
                        <a:pt x="461584" y="59740"/>
                        <a:pt x="508828" y="81076"/>
                        <a:pt x="542356" y="106984"/>
                      </a:cubicBezTo>
                      <a:cubicBezTo>
                        <a:pt x="575884" y="132892"/>
                        <a:pt x="600268" y="154228"/>
                        <a:pt x="624652" y="198424"/>
                      </a:cubicBezTo>
                      <a:cubicBezTo>
                        <a:pt x="649036" y="242620"/>
                        <a:pt x="681040" y="312724"/>
                        <a:pt x="688660" y="372160"/>
                      </a:cubicBezTo>
                      <a:cubicBezTo>
                        <a:pt x="696280" y="431596"/>
                        <a:pt x="693232" y="494080"/>
                        <a:pt x="670372" y="555040"/>
                      </a:cubicBezTo>
                      <a:cubicBezTo>
                        <a:pt x="647512" y="616000"/>
                        <a:pt x="598744" y="693724"/>
                        <a:pt x="551500" y="737920"/>
                      </a:cubicBezTo>
                      <a:cubicBezTo>
                        <a:pt x="504256" y="782116"/>
                        <a:pt x="435676" y="809548"/>
                        <a:pt x="386908" y="820216"/>
                      </a:cubicBezTo>
                      <a:cubicBezTo>
                        <a:pt x="338140" y="830884"/>
                        <a:pt x="289372" y="818692"/>
                        <a:pt x="258892" y="801928"/>
                      </a:cubicBezTo>
                      <a:cubicBezTo>
                        <a:pt x="228412" y="785164"/>
                        <a:pt x="214696" y="759256"/>
                        <a:pt x="204028" y="719632"/>
                      </a:cubicBezTo>
                      <a:cubicBezTo>
                        <a:pt x="193360" y="680008"/>
                        <a:pt x="196408" y="612952"/>
                        <a:pt x="194884" y="564184"/>
                      </a:cubicBezTo>
                      <a:cubicBezTo>
                        <a:pt x="193360" y="515416"/>
                        <a:pt x="207076" y="465124"/>
                        <a:pt x="194884" y="427024"/>
                      </a:cubicBezTo>
                      <a:cubicBezTo>
                        <a:pt x="182692" y="388924"/>
                        <a:pt x="149164" y="361492"/>
                        <a:pt x="121732" y="335584"/>
                      </a:cubicBezTo>
                      <a:cubicBezTo>
                        <a:pt x="94300" y="309676"/>
                        <a:pt x="15052" y="251764"/>
                        <a:pt x="2860" y="207568"/>
                      </a:cubicBezTo>
                      <a:cubicBezTo>
                        <a:pt x="-9332" y="163372"/>
                        <a:pt x="19624" y="103936"/>
                        <a:pt x="48580" y="7040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13"/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061861" y="4341979"/>
                <a:ext cx="1220206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500" dirty="0" smtClean="0"/>
                  <a:t>Saliency </a:t>
                </a:r>
                <a:r>
                  <a:rPr lang="en-US" sz="1500" dirty="0"/>
                  <a:t>Map</a:t>
                </a:r>
              </a:p>
            </p:txBody>
          </p:sp>
        </p:grpSp>
        <p:cxnSp>
          <p:nvCxnSpPr>
            <p:cNvPr id="33" name="Straight Arrow Connector 32"/>
            <p:cNvCxnSpPr>
              <a:stCxn id="10" idx="3"/>
              <a:endCxn id="3" idx="1"/>
            </p:cNvCxnSpPr>
            <p:nvPr/>
          </p:nvCxnSpPr>
          <p:spPr>
            <a:xfrm>
              <a:off x="1764082" y="3697427"/>
              <a:ext cx="1479257" cy="0"/>
            </a:xfrm>
            <a:prstGeom prst="straightConnector1">
              <a:avLst/>
            </a:prstGeom>
            <a:ln w="63500">
              <a:solidFill>
                <a:srgbClr val="00CC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914400" y="1543050"/>
            <a:ext cx="2757564" cy="1582877"/>
            <a:chOff x="914400" y="1543050"/>
            <a:chExt cx="2757564" cy="1582877"/>
          </a:xfrm>
        </p:grpSpPr>
        <p:grpSp>
          <p:nvGrpSpPr>
            <p:cNvPr id="132" name="Group 131"/>
            <p:cNvGrpSpPr/>
            <p:nvPr/>
          </p:nvGrpSpPr>
          <p:grpSpPr>
            <a:xfrm>
              <a:off x="914400" y="1543050"/>
              <a:ext cx="888197" cy="1467800"/>
              <a:chOff x="914400" y="1543050"/>
              <a:chExt cx="888197" cy="1467800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921650" y="2687685"/>
                <a:ext cx="880947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500" dirty="0"/>
                  <a:t>Viewer B</a:t>
                </a:r>
              </a:p>
            </p:txBody>
          </p:sp>
          <p:grpSp>
            <p:nvGrpSpPr>
              <p:cNvPr id="84" name="Group 83"/>
              <p:cNvGrpSpPr/>
              <p:nvPr/>
            </p:nvGrpSpPr>
            <p:grpSpPr>
              <a:xfrm>
                <a:off x="914400" y="1543050"/>
                <a:ext cx="857250" cy="1143000"/>
                <a:chOff x="6658975" y="1892190"/>
                <a:chExt cx="1143000" cy="1524000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6658975" y="1892190"/>
                  <a:ext cx="1143000" cy="1524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13"/>
                </a:p>
              </p:txBody>
            </p:sp>
            <p:grpSp>
              <p:nvGrpSpPr>
                <p:cNvPr id="53" name="Group 52"/>
                <p:cNvGrpSpPr/>
                <p:nvPr/>
              </p:nvGrpSpPr>
              <p:grpSpPr>
                <a:xfrm>
                  <a:off x="6789053" y="2083070"/>
                  <a:ext cx="812006" cy="1193530"/>
                  <a:chOff x="1053989" y="2115621"/>
                  <a:chExt cx="812006" cy="1193530"/>
                </a:xfrm>
                <a:solidFill>
                  <a:srgbClr val="FFC000"/>
                </a:solidFill>
              </p:grpSpPr>
              <p:sp>
                <p:nvSpPr>
                  <p:cNvPr id="54" name="Oval 53"/>
                  <p:cNvSpPr/>
                  <p:nvPr/>
                </p:nvSpPr>
                <p:spPr>
                  <a:xfrm>
                    <a:off x="1413619" y="2151953"/>
                    <a:ext cx="76200" cy="762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1013"/>
                  </a:p>
                </p:txBody>
              </p:sp>
              <p:sp>
                <p:nvSpPr>
                  <p:cNvPr id="55" name="Oval 54"/>
                  <p:cNvSpPr/>
                  <p:nvPr/>
                </p:nvSpPr>
                <p:spPr>
                  <a:xfrm>
                    <a:off x="1713595" y="2115621"/>
                    <a:ext cx="76200" cy="762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1013"/>
                  </a:p>
                </p:txBody>
              </p:sp>
              <p:sp>
                <p:nvSpPr>
                  <p:cNvPr id="56" name="Oval 55"/>
                  <p:cNvSpPr/>
                  <p:nvPr/>
                </p:nvSpPr>
                <p:spPr>
                  <a:xfrm>
                    <a:off x="1560450" y="2327481"/>
                    <a:ext cx="76200" cy="762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1013"/>
                  </a:p>
                </p:txBody>
              </p:sp>
              <p:sp>
                <p:nvSpPr>
                  <p:cNvPr id="57" name="Oval 56"/>
                  <p:cNvSpPr/>
                  <p:nvPr/>
                </p:nvSpPr>
                <p:spPr>
                  <a:xfrm>
                    <a:off x="1713595" y="2533649"/>
                    <a:ext cx="76200" cy="762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1013"/>
                  </a:p>
                </p:txBody>
              </p:sp>
              <p:sp>
                <p:nvSpPr>
                  <p:cNvPr id="58" name="Oval 57"/>
                  <p:cNvSpPr/>
                  <p:nvPr/>
                </p:nvSpPr>
                <p:spPr>
                  <a:xfrm>
                    <a:off x="1466214" y="2531565"/>
                    <a:ext cx="76200" cy="762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1013"/>
                  </a:p>
                </p:txBody>
              </p:sp>
              <p:sp>
                <p:nvSpPr>
                  <p:cNvPr id="59" name="Oval 58"/>
                  <p:cNvSpPr/>
                  <p:nvPr/>
                </p:nvSpPr>
                <p:spPr>
                  <a:xfrm>
                    <a:off x="1642746" y="2698695"/>
                    <a:ext cx="76200" cy="762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1013"/>
                  </a:p>
                </p:txBody>
              </p:sp>
              <p:sp>
                <p:nvSpPr>
                  <p:cNvPr id="60" name="Oval 59"/>
                  <p:cNvSpPr/>
                  <p:nvPr/>
                </p:nvSpPr>
                <p:spPr>
                  <a:xfrm>
                    <a:off x="1113775" y="2799158"/>
                    <a:ext cx="76200" cy="762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1013"/>
                  </a:p>
                </p:txBody>
              </p:sp>
              <p:sp>
                <p:nvSpPr>
                  <p:cNvPr id="61" name="Oval 60"/>
                  <p:cNvSpPr/>
                  <p:nvPr/>
                </p:nvSpPr>
                <p:spPr>
                  <a:xfrm>
                    <a:off x="1053989" y="2398132"/>
                    <a:ext cx="76200" cy="762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1013"/>
                  </a:p>
                </p:txBody>
              </p:sp>
              <p:sp>
                <p:nvSpPr>
                  <p:cNvPr id="62" name="Oval 61"/>
                  <p:cNvSpPr/>
                  <p:nvPr/>
                </p:nvSpPr>
                <p:spPr>
                  <a:xfrm>
                    <a:off x="1457311" y="3232951"/>
                    <a:ext cx="76200" cy="762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1013"/>
                  </a:p>
                </p:txBody>
              </p:sp>
              <p:sp>
                <p:nvSpPr>
                  <p:cNvPr id="63" name="Oval 62"/>
                  <p:cNvSpPr/>
                  <p:nvPr/>
                </p:nvSpPr>
                <p:spPr>
                  <a:xfrm>
                    <a:off x="1456039" y="2769346"/>
                    <a:ext cx="76200" cy="762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1013"/>
                  </a:p>
                </p:txBody>
              </p:sp>
              <p:sp>
                <p:nvSpPr>
                  <p:cNvPr id="64" name="Oval 63"/>
                  <p:cNvSpPr/>
                  <p:nvPr/>
                </p:nvSpPr>
                <p:spPr>
                  <a:xfrm>
                    <a:off x="1789795" y="3000873"/>
                    <a:ext cx="76200" cy="762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1013"/>
                  </a:p>
                </p:txBody>
              </p:sp>
            </p:grpSp>
          </p:grpSp>
        </p:grpSp>
        <p:cxnSp>
          <p:nvCxnSpPr>
            <p:cNvPr id="103" name="Elbow Connector 102"/>
            <p:cNvCxnSpPr>
              <a:stCxn id="36" idx="3"/>
              <a:endCxn id="3" idx="0"/>
            </p:cNvCxnSpPr>
            <p:nvPr/>
          </p:nvCxnSpPr>
          <p:spPr>
            <a:xfrm>
              <a:off x="1771650" y="2114550"/>
              <a:ext cx="1900314" cy="1011377"/>
            </a:xfrm>
            <a:prstGeom prst="bentConnector2">
              <a:avLst/>
            </a:prstGeom>
            <a:ln w="63500">
              <a:solidFill>
                <a:srgbClr val="00CC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6286500" y="3125927"/>
            <a:ext cx="2000250" cy="1522041"/>
            <a:chOff x="6286500" y="3125927"/>
            <a:chExt cx="2000250" cy="1522041"/>
          </a:xfrm>
        </p:grpSpPr>
        <p:grpSp>
          <p:nvGrpSpPr>
            <p:cNvPr id="135" name="Group 134"/>
            <p:cNvGrpSpPr/>
            <p:nvPr/>
          </p:nvGrpSpPr>
          <p:grpSpPr>
            <a:xfrm>
              <a:off x="7429500" y="3125927"/>
              <a:ext cx="857250" cy="1522041"/>
              <a:chOff x="7429500" y="3125927"/>
              <a:chExt cx="857250" cy="1522041"/>
            </a:xfrm>
          </p:grpSpPr>
          <p:grpSp>
            <p:nvGrpSpPr>
              <p:cNvPr id="109" name="Group 108"/>
              <p:cNvGrpSpPr/>
              <p:nvPr/>
            </p:nvGrpSpPr>
            <p:grpSpPr>
              <a:xfrm>
                <a:off x="7429500" y="3125927"/>
                <a:ext cx="857250" cy="1143000"/>
                <a:chOff x="6485858" y="4034337"/>
                <a:chExt cx="1143000" cy="1524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6485858" y="4034337"/>
                  <a:ext cx="1143000" cy="1524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111" name="Freeform 110"/>
                <p:cNvSpPr/>
                <p:nvPr/>
              </p:nvSpPr>
              <p:spPr>
                <a:xfrm>
                  <a:off x="6758161" y="4352545"/>
                  <a:ext cx="692399" cy="824222"/>
                </a:xfrm>
                <a:custGeom>
                  <a:avLst/>
                  <a:gdLst>
                    <a:gd name="connsiteX0" fmla="*/ 22352 w 654897"/>
                    <a:gd name="connsiteY0" fmla="*/ 73490 h 827304"/>
                    <a:gd name="connsiteX1" fmla="*/ 150368 w 654897"/>
                    <a:gd name="connsiteY1" fmla="*/ 9482 h 827304"/>
                    <a:gd name="connsiteX2" fmla="*/ 287528 w 654897"/>
                    <a:gd name="connsiteY2" fmla="*/ 338 h 827304"/>
                    <a:gd name="connsiteX3" fmla="*/ 433832 w 654897"/>
                    <a:gd name="connsiteY3" fmla="*/ 9482 h 827304"/>
                    <a:gd name="connsiteX4" fmla="*/ 543560 w 654897"/>
                    <a:gd name="connsiteY4" fmla="*/ 64346 h 827304"/>
                    <a:gd name="connsiteX5" fmla="*/ 598424 w 654897"/>
                    <a:gd name="connsiteY5" fmla="*/ 201506 h 827304"/>
                    <a:gd name="connsiteX6" fmla="*/ 644144 w 654897"/>
                    <a:gd name="connsiteY6" fmla="*/ 402674 h 827304"/>
                    <a:gd name="connsiteX7" fmla="*/ 644144 w 654897"/>
                    <a:gd name="connsiteY7" fmla="*/ 558122 h 827304"/>
                    <a:gd name="connsiteX8" fmla="*/ 525272 w 654897"/>
                    <a:gd name="connsiteY8" fmla="*/ 741002 h 827304"/>
                    <a:gd name="connsiteX9" fmla="*/ 360680 w 654897"/>
                    <a:gd name="connsiteY9" fmla="*/ 823298 h 827304"/>
                    <a:gd name="connsiteX10" fmla="*/ 232664 w 654897"/>
                    <a:gd name="connsiteY10" fmla="*/ 805010 h 827304"/>
                    <a:gd name="connsiteX11" fmla="*/ 177800 w 654897"/>
                    <a:gd name="connsiteY11" fmla="*/ 722714 h 827304"/>
                    <a:gd name="connsiteX12" fmla="*/ 168656 w 654897"/>
                    <a:gd name="connsiteY12" fmla="*/ 567266 h 827304"/>
                    <a:gd name="connsiteX13" fmla="*/ 168656 w 654897"/>
                    <a:gd name="connsiteY13" fmla="*/ 430106 h 827304"/>
                    <a:gd name="connsiteX14" fmla="*/ 95504 w 654897"/>
                    <a:gd name="connsiteY14" fmla="*/ 338666 h 827304"/>
                    <a:gd name="connsiteX15" fmla="*/ 4064 w 654897"/>
                    <a:gd name="connsiteY15" fmla="*/ 274658 h 827304"/>
                    <a:gd name="connsiteX16" fmla="*/ 22352 w 654897"/>
                    <a:gd name="connsiteY16" fmla="*/ 73490 h 827304"/>
                    <a:gd name="connsiteX0" fmla="*/ 47130 w 679675"/>
                    <a:gd name="connsiteY0" fmla="*/ 73490 h 827304"/>
                    <a:gd name="connsiteX1" fmla="*/ 175146 w 679675"/>
                    <a:gd name="connsiteY1" fmla="*/ 9482 h 827304"/>
                    <a:gd name="connsiteX2" fmla="*/ 312306 w 679675"/>
                    <a:gd name="connsiteY2" fmla="*/ 338 h 827304"/>
                    <a:gd name="connsiteX3" fmla="*/ 458610 w 679675"/>
                    <a:gd name="connsiteY3" fmla="*/ 9482 h 827304"/>
                    <a:gd name="connsiteX4" fmla="*/ 568338 w 679675"/>
                    <a:gd name="connsiteY4" fmla="*/ 64346 h 827304"/>
                    <a:gd name="connsiteX5" fmla="*/ 623202 w 679675"/>
                    <a:gd name="connsiteY5" fmla="*/ 201506 h 827304"/>
                    <a:gd name="connsiteX6" fmla="*/ 668922 w 679675"/>
                    <a:gd name="connsiteY6" fmla="*/ 402674 h 827304"/>
                    <a:gd name="connsiteX7" fmla="*/ 668922 w 679675"/>
                    <a:gd name="connsiteY7" fmla="*/ 558122 h 827304"/>
                    <a:gd name="connsiteX8" fmla="*/ 550050 w 679675"/>
                    <a:gd name="connsiteY8" fmla="*/ 741002 h 827304"/>
                    <a:gd name="connsiteX9" fmla="*/ 385458 w 679675"/>
                    <a:gd name="connsiteY9" fmla="*/ 823298 h 827304"/>
                    <a:gd name="connsiteX10" fmla="*/ 257442 w 679675"/>
                    <a:gd name="connsiteY10" fmla="*/ 805010 h 827304"/>
                    <a:gd name="connsiteX11" fmla="*/ 202578 w 679675"/>
                    <a:gd name="connsiteY11" fmla="*/ 722714 h 827304"/>
                    <a:gd name="connsiteX12" fmla="*/ 193434 w 679675"/>
                    <a:gd name="connsiteY12" fmla="*/ 567266 h 827304"/>
                    <a:gd name="connsiteX13" fmla="*/ 193434 w 679675"/>
                    <a:gd name="connsiteY13" fmla="*/ 430106 h 827304"/>
                    <a:gd name="connsiteX14" fmla="*/ 120282 w 679675"/>
                    <a:gd name="connsiteY14" fmla="*/ 338666 h 827304"/>
                    <a:gd name="connsiteX15" fmla="*/ 1410 w 679675"/>
                    <a:gd name="connsiteY15" fmla="*/ 210650 h 827304"/>
                    <a:gd name="connsiteX16" fmla="*/ 47130 w 679675"/>
                    <a:gd name="connsiteY16" fmla="*/ 73490 h 827304"/>
                    <a:gd name="connsiteX0" fmla="*/ 47130 w 679675"/>
                    <a:gd name="connsiteY0" fmla="*/ 73883 h 827697"/>
                    <a:gd name="connsiteX1" fmla="*/ 175146 w 679675"/>
                    <a:gd name="connsiteY1" fmla="*/ 9875 h 827697"/>
                    <a:gd name="connsiteX2" fmla="*/ 312306 w 679675"/>
                    <a:gd name="connsiteY2" fmla="*/ 731 h 827697"/>
                    <a:gd name="connsiteX3" fmla="*/ 458610 w 679675"/>
                    <a:gd name="connsiteY3" fmla="*/ 9875 h 827697"/>
                    <a:gd name="connsiteX4" fmla="*/ 559194 w 679675"/>
                    <a:gd name="connsiteY4" fmla="*/ 83027 h 827697"/>
                    <a:gd name="connsiteX5" fmla="*/ 623202 w 679675"/>
                    <a:gd name="connsiteY5" fmla="*/ 201899 h 827697"/>
                    <a:gd name="connsiteX6" fmla="*/ 668922 w 679675"/>
                    <a:gd name="connsiteY6" fmla="*/ 403067 h 827697"/>
                    <a:gd name="connsiteX7" fmla="*/ 668922 w 679675"/>
                    <a:gd name="connsiteY7" fmla="*/ 558515 h 827697"/>
                    <a:gd name="connsiteX8" fmla="*/ 550050 w 679675"/>
                    <a:gd name="connsiteY8" fmla="*/ 741395 h 827697"/>
                    <a:gd name="connsiteX9" fmla="*/ 385458 w 679675"/>
                    <a:gd name="connsiteY9" fmla="*/ 823691 h 827697"/>
                    <a:gd name="connsiteX10" fmla="*/ 257442 w 679675"/>
                    <a:gd name="connsiteY10" fmla="*/ 805403 h 827697"/>
                    <a:gd name="connsiteX11" fmla="*/ 202578 w 679675"/>
                    <a:gd name="connsiteY11" fmla="*/ 723107 h 827697"/>
                    <a:gd name="connsiteX12" fmla="*/ 193434 w 679675"/>
                    <a:gd name="connsiteY12" fmla="*/ 567659 h 827697"/>
                    <a:gd name="connsiteX13" fmla="*/ 193434 w 679675"/>
                    <a:gd name="connsiteY13" fmla="*/ 430499 h 827697"/>
                    <a:gd name="connsiteX14" fmla="*/ 120282 w 679675"/>
                    <a:gd name="connsiteY14" fmla="*/ 339059 h 827697"/>
                    <a:gd name="connsiteX15" fmla="*/ 1410 w 679675"/>
                    <a:gd name="connsiteY15" fmla="*/ 211043 h 827697"/>
                    <a:gd name="connsiteX16" fmla="*/ 47130 w 679675"/>
                    <a:gd name="connsiteY16" fmla="*/ 73883 h 827697"/>
                    <a:gd name="connsiteX0" fmla="*/ 47130 w 679675"/>
                    <a:gd name="connsiteY0" fmla="*/ 74168 h 827982"/>
                    <a:gd name="connsiteX1" fmla="*/ 175146 w 679675"/>
                    <a:gd name="connsiteY1" fmla="*/ 10160 h 827982"/>
                    <a:gd name="connsiteX2" fmla="*/ 312306 w 679675"/>
                    <a:gd name="connsiteY2" fmla="*/ 1016 h 827982"/>
                    <a:gd name="connsiteX3" fmla="*/ 440322 w 679675"/>
                    <a:gd name="connsiteY3" fmla="*/ 19304 h 827982"/>
                    <a:gd name="connsiteX4" fmla="*/ 559194 w 679675"/>
                    <a:gd name="connsiteY4" fmla="*/ 83312 h 827982"/>
                    <a:gd name="connsiteX5" fmla="*/ 623202 w 679675"/>
                    <a:gd name="connsiteY5" fmla="*/ 202184 h 827982"/>
                    <a:gd name="connsiteX6" fmla="*/ 668922 w 679675"/>
                    <a:gd name="connsiteY6" fmla="*/ 403352 h 827982"/>
                    <a:gd name="connsiteX7" fmla="*/ 668922 w 679675"/>
                    <a:gd name="connsiteY7" fmla="*/ 558800 h 827982"/>
                    <a:gd name="connsiteX8" fmla="*/ 550050 w 679675"/>
                    <a:gd name="connsiteY8" fmla="*/ 741680 h 827982"/>
                    <a:gd name="connsiteX9" fmla="*/ 385458 w 679675"/>
                    <a:gd name="connsiteY9" fmla="*/ 823976 h 827982"/>
                    <a:gd name="connsiteX10" fmla="*/ 257442 w 679675"/>
                    <a:gd name="connsiteY10" fmla="*/ 805688 h 827982"/>
                    <a:gd name="connsiteX11" fmla="*/ 202578 w 679675"/>
                    <a:gd name="connsiteY11" fmla="*/ 723392 h 827982"/>
                    <a:gd name="connsiteX12" fmla="*/ 193434 w 679675"/>
                    <a:gd name="connsiteY12" fmla="*/ 567944 h 827982"/>
                    <a:gd name="connsiteX13" fmla="*/ 193434 w 679675"/>
                    <a:gd name="connsiteY13" fmla="*/ 430784 h 827982"/>
                    <a:gd name="connsiteX14" fmla="*/ 120282 w 679675"/>
                    <a:gd name="connsiteY14" fmla="*/ 339344 h 827982"/>
                    <a:gd name="connsiteX15" fmla="*/ 1410 w 679675"/>
                    <a:gd name="connsiteY15" fmla="*/ 211328 h 827982"/>
                    <a:gd name="connsiteX16" fmla="*/ 47130 w 679675"/>
                    <a:gd name="connsiteY16" fmla="*/ 74168 h 827982"/>
                    <a:gd name="connsiteX0" fmla="*/ 47130 w 679675"/>
                    <a:gd name="connsiteY0" fmla="*/ 74168 h 827982"/>
                    <a:gd name="connsiteX1" fmla="*/ 175146 w 679675"/>
                    <a:gd name="connsiteY1" fmla="*/ 10160 h 827982"/>
                    <a:gd name="connsiteX2" fmla="*/ 312306 w 679675"/>
                    <a:gd name="connsiteY2" fmla="*/ 1016 h 827982"/>
                    <a:gd name="connsiteX3" fmla="*/ 440322 w 679675"/>
                    <a:gd name="connsiteY3" fmla="*/ 19304 h 827982"/>
                    <a:gd name="connsiteX4" fmla="*/ 568338 w 679675"/>
                    <a:gd name="connsiteY4" fmla="*/ 92456 h 827982"/>
                    <a:gd name="connsiteX5" fmla="*/ 623202 w 679675"/>
                    <a:gd name="connsiteY5" fmla="*/ 202184 h 827982"/>
                    <a:gd name="connsiteX6" fmla="*/ 668922 w 679675"/>
                    <a:gd name="connsiteY6" fmla="*/ 403352 h 827982"/>
                    <a:gd name="connsiteX7" fmla="*/ 668922 w 679675"/>
                    <a:gd name="connsiteY7" fmla="*/ 558800 h 827982"/>
                    <a:gd name="connsiteX8" fmla="*/ 550050 w 679675"/>
                    <a:gd name="connsiteY8" fmla="*/ 741680 h 827982"/>
                    <a:gd name="connsiteX9" fmla="*/ 385458 w 679675"/>
                    <a:gd name="connsiteY9" fmla="*/ 823976 h 827982"/>
                    <a:gd name="connsiteX10" fmla="*/ 257442 w 679675"/>
                    <a:gd name="connsiteY10" fmla="*/ 805688 h 827982"/>
                    <a:gd name="connsiteX11" fmla="*/ 202578 w 679675"/>
                    <a:gd name="connsiteY11" fmla="*/ 723392 h 827982"/>
                    <a:gd name="connsiteX12" fmla="*/ 193434 w 679675"/>
                    <a:gd name="connsiteY12" fmla="*/ 567944 h 827982"/>
                    <a:gd name="connsiteX13" fmla="*/ 193434 w 679675"/>
                    <a:gd name="connsiteY13" fmla="*/ 430784 h 827982"/>
                    <a:gd name="connsiteX14" fmla="*/ 120282 w 679675"/>
                    <a:gd name="connsiteY14" fmla="*/ 339344 h 827982"/>
                    <a:gd name="connsiteX15" fmla="*/ 1410 w 679675"/>
                    <a:gd name="connsiteY15" fmla="*/ 211328 h 827982"/>
                    <a:gd name="connsiteX16" fmla="*/ 47130 w 679675"/>
                    <a:gd name="connsiteY16" fmla="*/ 74168 h 827982"/>
                    <a:gd name="connsiteX0" fmla="*/ 47130 w 674254"/>
                    <a:gd name="connsiteY0" fmla="*/ 74168 h 827982"/>
                    <a:gd name="connsiteX1" fmla="*/ 175146 w 674254"/>
                    <a:gd name="connsiteY1" fmla="*/ 10160 h 827982"/>
                    <a:gd name="connsiteX2" fmla="*/ 312306 w 674254"/>
                    <a:gd name="connsiteY2" fmla="*/ 1016 h 827982"/>
                    <a:gd name="connsiteX3" fmla="*/ 440322 w 674254"/>
                    <a:gd name="connsiteY3" fmla="*/ 19304 h 827982"/>
                    <a:gd name="connsiteX4" fmla="*/ 568338 w 674254"/>
                    <a:gd name="connsiteY4" fmla="*/ 92456 h 827982"/>
                    <a:gd name="connsiteX5" fmla="*/ 623202 w 674254"/>
                    <a:gd name="connsiteY5" fmla="*/ 202184 h 827982"/>
                    <a:gd name="connsiteX6" fmla="*/ 650634 w 674254"/>
                    <a:gd name="connsiteY6" fmla="*/ 394208 h 827982"/>
                    <a:gd name="connsiteX7" fmla="*/ 668922 w 674254"/>
                    <a:gd name="connsiteY7" fmla="*/ 558800 h 827982"/>
                    <a:gd name="connsiteX8" fmla="*/ 550050 w 674254"/>
                    <a:gd name="connsiteY8" fmla="*/ 741680 h 827982"/>
                    <a:gd name="connsiteX9" fmla="*/ 385458 w 674254"/>
                    <a:gd name="connsiteY9" fmla="*/ 823976 h 827982"/>
                    <a:gd name="connsiteX10" fmla="*/ 257442 w 674254"/>
                    <a:gd name="connsiteY10" fmla="*/ 805688 h 827982"/>
                    <a:gd name="connsiteX11" fmla="*/ 202578 w 674254"/>
                    <a:gd name="connsiteY11" fmla="*/ 723392 h 827982"/>
                    <a:gd name="connsiteX12" fmla="*/ 193434 w 674254"/>
                    <a:gd name="connsiteY12" fmla="*/ 567944 h 827982"/>
                    <a:gd name="connsiteX13" fmla="*/ 193434 w 674254"/>
                    <a:gd name="connsiteY13" fmla="*/ 430784 h 827982"/>
                    <a:gd name="connsiteX14" fmla="*/ 120282 w 674254"/>
                    <a:gd name="connsiteY14" fmla="*/ 339344 h 827982"/>
                    <a:gd name="connsiteX15" fmla="*/ 1410 w 674254"/>
                    <a:gd name="connsiteY15" fmla="*/ 211328 h 827982"/>
                    <a:gd name="connsiteX16" fmla="*/ 47130 w 674254"/>
                    <a:gd name="connsiteY16" fmla="*/ 74168 h 827982"/>
                    <a:gd name="connsiteX0" fmla="*/ 47130 w 674254"/>
                    <a:gd name="connsiteY0" fmla="*/ 74168 h 827982"/>
                    <a:gd name="connsiteX1" fmla="*/ 175146 w 674254"/>
                    <a:gd name="connsiteY1" fmla="*/ 10160 h 827982"/>
                    <a:gd name="connsiteX2" fmla="*/ 312306 w 674254"/>
                    <a:gd name="connsiteY2" fmla="*/ 1016 h 827982"/>
                    <a:gd name="connsiteX3" fmla="*/ 440322 w 674254"/>
                    <a:gd name="connsiteY3" fmla="*/ 19304 h 827982"/>
                    <a:gd name="connsiteX4" fmla="*/ 540906 w 674254"/>
                    <a:gd name="connsiteY4" fmla="*/ 110744 h 827982"/>
                    <a:gd name="connsiteX5" fmla="*/ 623202 w 674254"/>
                    <a:gd name="connsiteY5" fmla="*/ 202184 h 827982"/>
                    <a:gd name="connsiteX6" fmla="*/ 650634 w 674254"/>
                    <a:gd name="connsiteY6" fmla="*/ 394208 h 827982"/>
                    <a:gd name="connsiteX7" fmla="*/ 668922 w 674254"/>
                    <a:gd name="connsiteY7" fmla="*/ 558800 h 827982"/>
                    <a:gd name="connsiteX8" fmla="*/ 550050 w 674254"/>
                    <a:gd name="connsiteY8" fmla="*/ 741680 h 827982"/>
                    <a:gd name="connsiteX9" fmla="*/ 385458 w 674254"/>
                    <a:gd name="connsiteY9" fmla="*/ 823976 h 827982"/>
                    <a:gd name="connsiteX10" fmla="*/ 257442 w 674254"/>
                    <a:gd name="connsiteY10" fmla="*/ 805688 h 827982"/>
                    <a:gd name="connsiteX11" fmla="*/ 202578 w 674254"/>
                    <a:gd name="connsiteY11" fmla="*/ 723392 h 827982"/>
                    <a:gd name="connsiteX12" fmla="*/ 193434 w 674254"/>
                    <a:gd name="connsiteY12" fmla="*/ 567944 h 827982"/>
                    <a:gd name="connsiteX13" fmla="*/ 193434 w 674254"/>
                    <a:gd name="connsiteY13" fmla="*/ 430784 h 827982"/>
                    <a:gd name="connsiteX14" fmla="*/ 120282 w 674254"/>
                    <a:gd name="connsiteY14" fmla="*/ 339344 h 827982"/>
                    <a:gd name="connsiteX15" fmla="*/ 1410 w 674254"/>
                    <a:gd name="connsiteY15" fmla="*/ 211328 h 827982"/>
                    <a:gd name="connsiteX16" fmla="*/ 47130 w 674254"/>
                    <a:gd name="connsiteY16" fmla="*/ 74168 h 827982"/>
                    <a:gd name="connsiteX0" fmla="*/ 47130 w 674254"/>
                    <a:gd name="connsiteY0" fmla="*/ 76200 h 830014"/>
                    <a:gd name="connsiteX1" fmla="*/ 175146 w 674254"/>
                    <a:gd name="connsiteY1" fmla="*/ 12192 h 830014"/>
                    <a:gd name="connsiteX2" fmla="*/ 312306 w 674254"/>
                    <a:gd name="connsiteY2" fmla="*/ 3048 h 830014"/>
                    <a:gd name="connsiteX3" fmla="*/ 422034 w 674254"/>
                    <a:gd name="connsiteY3" fmla="*/ 48768 h 830014"/>
                    <a:gd name="connsiteX4" fmla="*/ 540906 w 674254"/>
                    <a:gd name="connsiteY4" fmla="*/ 112776 h 830014"/>
                    <a:gd name="connsiteX5" fmla="*/ 623202 w 674254"/>
                    <a:gd name="connsiteY5" fmla="*/ 204216 h 830014"/>
                    <a:gd name="connsiteX6" fmla="*/ 650634 w 674254"/>
                    <a:gd name="connsiteY6" fmla="*/ 396240 h 830014"/>
                    <a:gd name="connsiteX7" fmla="*/ 668922 w 674254"/>
                    <a:gd name="connsiteY7" fmla="*/ 560832 h 830014"/>
                    <a:gd name="connsiteX8" fmla="*/ 550050 w 674254"/>
                    <a:gd name="connsiteY8" fmla="*/ 743712 h 830014"/>
                    <a:gd name="connsiteX9" fmla="*/ 385458 w 674254"/>
                    <a:gd name="connsiteY9" fmla="*/ 826008 h 830014"/>
                    <a:gd name="connsiteX10" fmla="*/ 257442 w 674254"/>
                    <a:gd name="connsiteY10" fmla="*/ 807720 h 830014"/>
                    <a:gd name="connsiteX11" fmla="*/ 202578 w 674254"/>
                    <a:gd name="connsiteY11" fmla="*/ 725424 h 830014"/>
                    <a:gd name="connsiteX12" fmla="*/ 193434 w 674254"/>
                    <a:gd name="connsiteY12" fmla="*/ 569976 h 830014"/>
                    <a:gd name="connsiteX13" fmla="*/ 193434 w 674254"/>
                    <a:gd name="connsiteY13" fmla="*/ 432816 h 830014"/>
                    <a:gd name="connsiteX14" fmla="*/ 120282 w 674254"/>
                    <a:gd name="connsiteY14" fmla="*/ 341376 h 830014"/>
                    <a:gd name="connsiteX15" fmla="*/ 1410 w 674254"/>
                    <a:gd name="connsiteY15" fmla="*/ 213360 h 830014"/>
                    <a:gd name="connsiteX16" fmla="*/ 47130 w 674254"/>
                    <a:gd name="connsiteY16" fmla="*/ 76200 h 830014"/>
                    <a:gd name="connsiteX0" fmla="*/ 47130 w 674254"/>
                    <a:gd name="connsiteY0" fmla="*/ 70408 h 824222"/>
                    <a:gd name="connsiteX1" fmla="*/ 175146 w 674254"/>
                    <a:gd name="connsiteY1" fmla="*/ 6400 h 824222"/>
                    <a:gd name="connsiteX2" fmla="*/ 312306 w 674254"/>
                    <a:gd name="connsiteY2" fmla="*/ 6400 h 824222"/>
                    <a:gd name="connsiteX3" fmla="*/ 422034 w 674254"/>
                    <a:gd name="connsiteY3" fmla="*/ 42976 h 824222"/>
                    <a:gd name="connsiteX4" fmla="*/ 540906 w 674254"/>
                    <a:gd name="connsiteY4" fmla="*/ 106984 h 824222"/>
                    <a:gd name="connsiteX5" fmla="*/ 623202 w 674254"/>
                    <a:gd name="connsiteY5" fmla="*/ 198424 h 824222"/>
                    <a:gd name="connsiteX6" fmla="*/ 650634 w 674254"/>
                    <a:gd name="connsiteY6" fmla="*/ 390448 h 824222"/>
                    <a:gd name="connsiteX7" fmla="*/ 668922 w 674254"/>
                    <a:gd name="connsiteY7" fmla="*/ 555040 h 824222"/>
                    <a:gd name="connsiteX8" fmla="*/ 550050 w 674254"/>
                    <a:gd name="connsiteY8" fmla="*/ 737920 h 824222"/>
                    <a:gd name="connsiteX9" fmla="*/ 385458 w 674254"/>
                    <a:gd name="connsiteY9" fmla="*/ 820216 h 824222"/>
                    <a:gd name="connsiteX10" fmla="*/ 257442 w 674254"/>
                    <a:gd name="connsiteY10" fmla="*/ 801928 h 824222"/>
                    <a:gd name="connsiteX11" fmla="*/ 202578 w 674254"/>
                    <a:gd name="connsiteY11" fmla="*/ 719632 h 824222"/>
                    <a:gd name="connsiteX12" fmla="*/ 193434 w 674254"/>
                    <a:gd name="connsiteY12" fmla="*/ 564184 h 824222"/>
                    <a:gd name="connsiteX13" fmla="*/ 193434 w 674254"/>
                    <a:gd name="connsiteY13" fmla="*/ 427024 h 824222"/>
                    <a:gd name="connsiteX14" fmla="*/ 120282 w 674254"/>
                    <a:gd name="connsiteY14" fmla="*/ 335584 h 824222"/>
                    <a:gd name="connsiteX15" fmla="*/ 1410 w 674254"/>
                    <a:gd name="connsiteY15" fmla="*/ 207568 h 824222"/>
                    <a:gd name="connsiteX16" fmla="*/ 47130 w 674254"/>
                    <a:gd name="connsiteY16" fmla="*/ 70408 h 824222"/>
                    <a:gd name="connsiteX0" fmla="*/ 47130 w 674254"/>
                    <a:gd name="connsiteY0" fmla="*/ 70408 h 824222"/>
                    <a:gd name="connsiteX1" fmla="*/ 175146 w 674254"/>
                    <a:gd name="connsiteY1" fmla="*/ 6400 h 824222"/>
                    <a:gd name="connsiteX2" fmla="*/ 312306 w 674254"/>
                    <a:gd name="connsiteY2" fmla="*/ 6400 h 824222"/>
                    <a:gd name="connsiteX3" fmla="*/ 422034 w 674254"/>
                    <a:gd name="connsiteY3" fmla="*/ 42976 h 824222"/>
                    <a:gd name="connsiteX4" fmla="*/ 540906 w 674254"/>
                    <a:gd name="connsiteY4" fmla="*/ 106984 h 824222"/>
                    <a:gd name="connsiteX5" fmla="*/ 623202 w 674254"/>
                    <a:gd name="connsiteY5" fmla="*/ 198424 h 824222"/>
                    <a:gd name="connsiteX6" fmla="*/ 650634 w 674254"/>
                    <a:gd name="connsiteY6" fmla="*/ 390448 h 824222"/>
                    <a:gd name="connsiteX7" fmla="*/ 668922 w 674254"/>
                    <a:gd name="connsiteY7" fmla="*/ 555040 h 824222"/>
                    <a:gd name="connsiteX8" fmla="*/ 550050 w 674254"/>
                    <a:gd name="connsiteY8" fmla="*/ 737920 h 824222"/>
                    <a:gd name="connsiteX9" fmla="*/ 385458 w 674254"/>
                    <a:gd name="connsiteY9" fmla="*/ 820216 h 824222"/>
                    <a:gd name="connsiteX10" fmla="*/ 257442 w 674254"/>
                    <a:gd name="connsiteY10" fmla="*/ 801928 h 824222"/>
                    <a:gd name="connsiteX11" fmla="*/ 202578 w 674254"/>
                    <a:gd name="connsiteY11" fmla="*/ 719632 h 824222"/>
                    <a:gd name="connsiteX12" fmla="*/ 193434 w 674254"/>
                    <a:gd name="connsiteY12" fmla="*/ 564184 h 824222"/>
                    <a:gd name="connsiteX13" fmla="*/ 193434 w 674254"/>
                    <a:gd name="connsiteY13" fmla="*/ 427024 h 824222"/>
                    <a:gd name="connsiteX14" fmla="*/ 120282 w 674254"/>
                    <a:gd name="connsiteY14" fmla="*/ 335584 h 824222"/>
                    <a:gd name="connsiteX15" fmla="*/ 1410 w 674254"/>
                    <a:gd name="connsiteY15" fmla="*/ 207568 h 824222"/>
                    <a:gd name="connsiteX16" fmla="*/ 47130 w 674254"/>
                    <a:gd name="connsiteY16" fmla="*/ 70408 h 824222"/>
                    <a:gd name="connsiteX0" fmla="*/ 48580 w 675704"/>
                    <a:gd name="connsiteY0" fmla="*/ 70408 h 824222"/>
                    <a:gd name="connsiteX1" fmla="*/ 176596 w 675704"/>
                    <a:gd name="connsiteY1" fmla="*/ 6400 h 824222"/>
                    <a:gd name="connsiteX2" fmla="*/ 313756 w 675704"/>
                    <a:gd name="connsiteY2" fmla="*/ 6400 h 824222"/>
                    <a:gd name="connsiteX3" fmla="*/ 423484 w 675704"/>
                    <a:gd name="connsiteY3" fmla="*/ 42976 h 824222"/>
                    <a:gd name="connsiteX4" fmla="*/ 542356 w 675704"/>
                    <a:gd name="connsiteY4" fmla="*/ 106984 h 824222"/>
                    <a:gd name="connsiteX5" fmla="*/ 624652 w 675704"/>
                    <a:gd name="connsiteY5" fmla="*/ 198424 h 824222"/>
                    <a:gd name="connsiteX6" fmla="*/ 652084 w 675704"/>
                    <a:gd name="connsiteY6" fmla="*/ 390448 h 824222"/>
                    <a:gd name="connsiteX7" fmla="*/ 670372 w 675704"/>
                    <a:gd name="connsiteY7" fmla="*/ 555040 h 824222"/>
                    <a:gd name="connsiteX8" fmla="*/ 551500 w 675704"/>
                    <a:gd name="connsiteY8" fmla="*/ 737920 h 824222"/>
                    <a:gd name="connsiteX9" fmla="*/ 386908 w 675704"/>
                    <a:gd name="connsiteY9" fmla="*/ 820216 h 824222"/>
                    <a:gd name="connsiteX10" fmla="*/ 258892 w 675704"/>
                    <a:gd name="connsiteY10" fmla="*/ 801928 h 824222"/>
                    <a:gd name="connsiteX11" fmla="*/ 204028 w 675704"/>
                    <a:gd name="connsiteY11" fmla="*/ 719632 h 824222"/>
                    <a:gd name="connsiteX12" fmla="*/ 194884 w 675704"/>
                    <a:gd name="connsiteY12" fmla="*/ 564184 h 824222"/>
                    <a:gd name="connsiteX13" fmla="*/ 194884 w 675704"/>
                    <a:gd name="connsiteY13" fmla="*/ 427024 h 824222"/>
                    <a:gd name="connsiteX14" fmla="*/ 121732 w 675704"/>
                    <a:gd name="connsiteY14" fmla="*/ 335584 h 824222"/>
                    <a:gd name="connsiteX15" fmla="*/ 2860 w 675704"/>
                    <a:gd name="connsiteY15" fmla="*/ 207568 h 824222"/>
                    <a:gd name="connsiteX16" fmla="*/ 48580 w 675704"/>
                    <a:gd name="connsiteY16" fmla="*/ 70408 h 824222"/>
                    <a:gd name="connsiteX0" fmla="*/ 48580 w 692399"/>
                    <a:gd name="connsiteY0" fmla="*/ 70408 h 824222"/>
                    <a:gd name="connsiteX1" fmla="*/ 176596 w 692399"/>
                    <a:gd name="connsiteY1" fmla="*/ 6400 h 824222"/>
                    <a:gd name="connsiteX2" fmla="*/ 313756 w 692399"/>
                    <a:gd name="connsiteY2" fmla="*/ 6400 h 824222"/>
                    <a:gd name="connsiteX3" fmla="*/ 423484 w 692399"/>
                    <a:gd name="connsiteY3" fmla="*/ 42976 h 824222"/>
                    <a:gd name="connsiteX4" fmla="*/ 542356 w 692399"/>
                    <a:gd name="connsiteY4" fmla="*/ 106984 h 824222"/>
                    <a:gd name="connsiteX5" fmla="*/ 624652 w 692399"/>
                    <a:gd name="connsiteY5" fmla="*/ 198424 h 824222"/>
                    <a:gd name="connsiteX6" fmla="*/ 688660 w 692399"/>
                    <a:gd name="connsiteY6" fmla="*/ 372160 h 824222"/>
                    <a:gd name="connsiteX7" fmla="*/ 670372 w 692399"/>
                    <a:gd name="connsiteY7" fmla="*/ 555040 h 824222"/>
                    <a:gd name="connsiteX8" fmla="*/ 551500 w 692399"/>
                    <a:gd name="connsiteY8" fmla="*/ 737920 h 824222"/>
                    <a:gd name="connsiteX9" fmla="*/ 386908 w 692399"/>
                    <a:gd name="connsiteY9" fmla="*/ 820216 h 824222"/>
                    <a:gd name="connsiteX10" fmla="*/ 258892 w 692399"/>
                    <a:gd name="connsiteY10" fmla="*/ 801928 h 824222"/>
                    <a:gd name="connsiteX11" fmla="*/ 204028 w 692399"/>
                    <a:gd name="connsiteY11" fmla="*/ 719632 h 824222"/>
                    <a:gd name="connsiteX12" fmla="*/ 194884 w 692399"/>
                    <a:gd name="connsiteY12" fmla="*/ 564184 h 824222"/>
                    <a:gd name="connsiteX13" fmla="*/ 194884 w 692399"/>
                    <a:gd name="connsiteY13" fmla="*/ 427024 h 824222"/>
                    <a:gd name="connsiteX14" fmla="*/ 121732 w 692399"/>
                    <a:gd name="connsiteY14" fmla="*/ 335584 h 824222"/>
                    <a:gd name="connsiteX15" fmla="*/ 2860 w 692399"/>
                    <a:gd name="connsiteY15" fmla="*/ 207568 h 824222"/>
                    <a:gd name="connsiteX16" fmla="*/ 48580 w 692399"/>
                    <a:gd name="connsiteY16" fmla="*/ 70408 h 824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2399" h="824222">
                      <a:moveTo>
                        <a:pt x="48580" y="70408"/>
                      </a:moveTo>
                      <a:cubicBezTo>
                        <a:pt x="77536" y="36880"/>
                        <a:pt x="132400" y="17068"/>
                        <a:pt x="176596" y="6400"/>
                      </a:cubicBezTo>
                      <a:cubicBezTo>
                        <a:pt x="220792" y="-4268"/>
                        <a:pt x="272608" y="304"/>
                        <a:pt x="313756" y="6400"/>
                      </a:cubicBezTo>
                      <a:cubicBezTo>
                        <a:pt x="354904" y="12496"/>
                        <a:pt x="385384" y="26212"/>
                        <a:pt x="423484" y="42976"/>
                      </a:cubicBezTo>
                      <a:cubicBezTo>
                        <a:pt x="461584" y="59740"/>
                        <a:pt x="508828" y="81076"/>
                        <a:pt x="542356" y="106984"/>
                      </a:cubicBezTo>
                      <a:cubicBezTo>
                        <a:pt x="575884" y="132892"/>
                        <a:pt x="600268" y="154228"/>
                        <a:pt x="624652" y="198424"/>
                      </a:cubicBezTo>
                      <a:cubicBezTo>
                        <a:pt x="649036" y="242620"/>
                        <a:pt x="681040" y="312724"/>
                        <a:pt x="688660" y="372160"/>
                      </a:cubicBezTo>
                      <a:cubicBezTo>
                        <a:pt x="696280" y="431596"/>
                        <a:pt x="693232" y="494080"/>
                        <a:pt x="670372" y="555040"/>
                      </a:cubicBezTo>
                      <a:cubicBezTo>
                        <a:pt x="647512" y="616000"/>
                        <a:pt x="598744" y="693724"/>
                        <a:pt x="551500" y="737920"/>
                      </a:cubicBezTo>
                      <a:cubicBezTo>
                        <a:pt x="504256" y="782116"/>
                        <a:pt x="435676" y="809548"/>
                        <a:pt x="386908" y="820216"/>
                      </a:cubicBezTo>
                      <a:cubicBezTo>
                        <a:pt x="338140" y="830884"/>
                        <a:pt x="289372" y="818692"/>
                        <a:pt x="258892" y="801928"/>
                      </a:cubicBezTo>
                      <a:cubicBezTo>
                        <a:pt x="228412" y="785164"/>
                        <a:pt x="214696" y="759256"/>
                        <a:pt x="204028" y="719632"/>
                      </a:cubicBezTo>
                      <a:cubicBezTo>
                        <a:pt x="193360" y="680008"/>
                        <a:pt x="196408" y="612952"/>
                        <a:pt x="194884" y="564184"/>
                      </a:cubicBezTo>
                      <a:cubicBezTo>
                        <a:pt x="193360" y="515416"/>
                        <a:pt x="207076" y="465124"/>
                        <a:pt x="194884" y="427024"/>
                      </a:cubicBezTo>
                      <a:cubicBezTo>
                        <a:pt x="182692" y="388924"/>
                        <a:pt x="149164" y="361492"/>
                        <a:pt x="121732" y="335584"/>
                      </a:cubicBezTo>
                      <a:cubicBezTo>
                        <a:pt x="94300" y="309676"/>
                        <a:pt x="15052" y="251764"/>
                        <a:pt x="2860" y="207568"/>
                      </a:cubicBezTo>
                      <a:cubicBezTo>
                        <a:pt x="-9332" y="163372"/>
                        <a:pt x="19624" y="103936"/>
                        <a:pt x="48580" y="7040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13"/>
                </a:p>
              </p:txBody>
            </p:sp>
            <p:grpSp>
              <p:nvGrpSpPr>
                <p:cNvPr id="112" name="Group 111"/>
                <p:cNvGrpSpPr/>
                <p:nvPr/>
              </p:nvGrpSpPr>
              <p:grpSpPr>
                <a:xfrm>
                  <a:off x="6615936" y="4225217"/>
                  <a:ext cx="812006" cy="1193530"/>
                  <a:chOff x="1053989" y="2115621"/>
                  <a:chExt cx="812006" cy="1193530"/>
                </a:xfrm>
                <a:solidFill>
                  <a:srgbClr val="FFC000"/>
                </a:solidFill>
              </p:grpSpPr>
              <p:sp>
                <p:nvSpPr>
                  <p:cNvPr id="113" name="Oval 112"/>
                  <p:cNvSpPr/>
                  <p:nvPr/>
                </p:nvSpPr>
                <p:spPr>
                  <a:xfrm>
                    <a:off x="1413619" y="2151953"/>
                    <a:ext cx="76200" cy="762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1013"/>
                  </a:p>
                </p:txBody>
              </p:sp>
              <p:sp>
                <p:nvSpPr>
                  <p:cNvPr id="114" name="Oval 113"/>
                  <p:cNvSpPr/>
                  <p:nvPr/>
                </p:nvSpPr>
                <p:spPr>
                  <a:xfrm>
                    <a:off x="1713595" y="2115621"/>
                    <a:ext cx="76200" cy="762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1013"/>
                  </a:p>
                </p:txBody>
              </p:sp>
              <p:sp>
                <p:nvSpPr>
                  <p:cNvPr id="115" name="Oval 114"/>
                  <p:cNvSpPr/>
                  <p:nvPr/>
                </p:nvSpPr>
                <p:spPr>
                  <a:xfrm>
                    <a:off x="1560450" y="2327481"/>
                    <a:ext cx="76200" cy="76200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1013"/>
                  </a:p>
                </p:txBody>
              </p:sp>
              <p:sp>
                <p:nvSpPr>
                  <p:cNvPr id="116" name="Oval 115"/>
                  <p:cNvSpPr/>
                  <p:nvPr/>
                </p:nvSpPr>
                <p:spPr>
                  <a:xfrm>
                    <a:off x="1713595" y="2533649"/>
                    <a:ext cx="76200" cy="76200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1013"/>
                  </a:p>
                </p:txBody>
              </p:sp>
              <p:sp>
                <p:nvSpPr>
                  <p:cNvPr id="117" name="Oval 116"/>
                  <p:cNvSpPr/>
                  <p:nvPr/>
                </p:nvSpPr>
                <p:spPr>
                  <a:xfrm>
                    <a:off x="1466214" y="2531565"/>
                    <a:ext cx="76200" cy="76200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1013"/>
                  </a:p>
                </p:txBody>
              </p:sp>
              <p:sp>
                <p:nvSpPr>
                  <p:cNvPr id="118" name="Oval 117"/>
                  <p:cNvSpPr/>
                  <p:nvPr/>
                </p:nvSpPr>
                <p:spPr>
                  <a:xfrm>
                    <a:off x="1642746" y="2698695"/>
                    <a:ext cx="76200" cy="76200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1013"/>
                  </a:p>
                </p:txBody>
              </p:sp>
              <p:sp>
                <p:nvSpPr>
                  <p:cNvPr id="119" name="Oval 118"/>
                  <p:cNvSpPr/>
                  <p:nvPr/>
                </p:nvSpPr>
                <p:spPr>
                  <a:xfrm>
                    <a:off x="1113775" y="2799158"/>
                    <a:ext cx="76200" cy="762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1013"/>
                  </a:p>
                </p:txBody>
              </p:sp>
              <p:sp>
                <p:nvSpPr>
                  <p:cNvPr id="120" name="Oval 119"/>
                  <p:cNvSpPr/>
                  <p:nvPr/>
                </p:nvSpPr>
                <p:spPr>
                  <a:xfrm>
                    <a:off x="1053989" y="2398132"/>
                    <a:ext cx="76200" cy="762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1013"/>
                  </a:p>
                </p:txBody>
              </p:sp>
              <p:sp>
                <p:nvSpPr>
                  <p:cNvPr id="121" name="Oval 120"/>
                  <p:cNvSpPr/>
                  <p:nvPr/>
                </p:nvSpPr>
                <p:spPr>
                  <a:xfrm>
                    <a:off x="1457311" y="3232951"/>
                    <a:ext cx="76200" cy="762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1013"/>
                  </a:p>
                </p:txBody>
              </p:sp>
              <p:sp>
                <p:nvSpPr>
                  <p:cNvPr id="122" name="Oval 121"/>
                  <p:cNvSpPr/>
                  <p:nvPr/>
                </p:nvSpPr>
                <p:spPr>
                  <a:xfrm>
                    <a:off x="1456039" y="2769346"/>
                    <a:ext cx="76200" cy="76200"/>
                  </a:xfrm>
                  <a:prstGeom prst="ellipse">
                    <a:avLst/>
                  </a:prstGeom>
                  <a:solidFill>
                    <a:srgbClr val="00FF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1013"/>
                  </a:p>
                </p:txBody>
              </p:sp>
              <p:sp>
                <p:nvSpPr>
                  <p:cNvPr id="123" name="Oval 122"/>
                  <p:cNvSpPr/>
                  <p:nvPr/>
                </p:nvSpPr>
                <p:spPr>
                  <a:xfrm>
                    <a:off x="1789795" y="3000873"/>
                    <a:ext cx="76200" cy="762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1013"/>
                  </a:p>
                </p:txBody>
              </p:sp>
            </p:grpSp>
          </p:grpSp>
          <p:sp>
            <p:nvSpPr>
              <p:cNvPr id="126" name="Rectangle 125"/>
              <p:cNvSpPr/>
              <p:nvPr/>
            </p:nvSpPr>
            <p:spPr>
              <a:xfrm>
                <a:off x="7558541" y="4324803"/>
                <a:ext cx="659091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500" dirty="0"/>
                  <a:t>Inliers</a:t>
                </a:r>
              </a:p>
            </p:txBody>
          </p:sp>
        </p:grpSp>
        <p:cxnSp>
          <p:nvCxnSpPr>
            <p:cNvPr id="127" name="Straight Arrow Connector 126"/>
            <p:cNvCxnSpPr>
              <a:stCxn id="86" idx="3"/>
              <a:endCxn id="110" idx="1"/>
            </p:cNvCxnSpPr>
            <p:nvPr/>
          </p:nvCxnSpPr>
          <p:spPr>
            <a:xfrm>
              <a:off x="6286500" y="3697427"/>
              <a:ext cx="1143000" cy="0"/>
            </a:xfrm>
            <a:prstGeom prst="straightConnector1">
              <a:avLst/>
            </a:prstGeom>
            <a:ln w="63500">
              <a:solidFill>
                <a:srgbClr val="00CC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4100589" y="3125927"/>
            <a:ext cx="2388221" cy="1528269"/>
            <a:chOff x="4100589" y="3125927"/>
            <a:chExt cx="2388221" cy="1528269"/>
          </a:xfrm>
        </p:grpSpPr>
        <p:cxnSp>
          <p:nvCxnSpPr>
            <p:cNvPr id="71" name="Straight Arrow Connector 70"/>
            <p:cNvCxnSpPr>
              <a:stCxn id="3" idx="3"/>
              <a:endCxn id="86" idx="1"/>
            </p:cNvCxnSpPr>
            <p:nvPr/>
          </p:nvCxnSpPr>
          <p:spPr>
            <a:xfrm>
              <a:off x="4100589" y="3697427"/>
              <a:ext cx="1328661" cy="0"/>
            </a:xfrm>
            <a:prstGeom prst="straightConnector1">
              <a:avLst/>
            </a:prstGeom>
            <a:ln w="63500">
              <a:solidFill>
                <a:srgbClr val="00CC99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4" name="Group 133"/>
            <p:cNvGrpSpPr/>
            <p:nvPr/>
          </p:nvGrpSpPr>
          <p:grpSpPr>
            <a:xfrm>
              <a:off x="5284826" y="3125927"/>
              <a:ext cx="1203984" cy="1528269"/>
              <a:chOff x="5284826" y="3125927"/>
              <a:chExt cx="1203984" cy="1528269"/>
            </a:xfrm>
          </p:grpSpPr>
          <p:grpSp>
            <p:nvGrpSpPr>
              <p:cNvPr id="108" name="Group 107"/>
              <p:cNvGrpSpPr/>
              <p:nvPr/>
            </p:nvGrpSpPr>
            <p:grpSpPr>
              <a:xfrm>
                <a:off x="5429250" y="3125927"/>
                <a:ext cx="857250" cy="1143000"/>
                <a:chOff x="6485858" y="4034337"/>
                <a:chExt cx="1143000" cy="1524000"/>
              </a:xfrm>
            </p:grpSpPr>
            <p:sp>
              <p:nvSpPr>
                <p:cNvPr id="86" name="Rectangle 85"/>
                <p:cNvSpPr/>
                <p:nvPr/>
              </p:nvSpPr>
              <p:spPr>
                <a:xfrm>
                  <a:off x="6485858" y="4034337"/>
                  <a:ext cx="1143000" cy="152400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99" name="Freeform 98"/>
                <p:cNvSpPr/>
                <p:nvPr/>
              </p:nvSpPr>
              <p:spPr>
                <a:xfrm>
                  <a:off x="6758161" y="4352545"/>
                  <a:ext cx="692399" cy="824222"/>
                </a:xfrm>
                <a:custGeom>
                  <a:avLst/>
                  <a:gdLst>
                    <a:gd name="connsiteX0" fmla="*/ 22352 w 654897"/>
                    <a:gd name="connsiteY0" fmla="*/ 73490 h 827304"/>
                    <a:gd name="connsiteX1" fmla="*/ 150368 w 654897"/>
                    <a:gd name="connsiteY1" fmla="*/ 9482 h 827304"/>
                    <a:gd name="connsiteX2" fmla="*/ 287528 w 654897"/>
                    <a:gd name="connsiteY2" fmla="*/ 338 h 827304"/>
                    <a:gd name="connsiteX3" fmla="*/ 433832 w 654897"/>
                    <a:gd name="connsiteY3" fmla="*/ 9482 h 827304"/>
                    <a:gd name="connsiteX4" fmla="*/ 543560 w 654897"/>
                    <a:gd name="connsiteY4" fmla="*/ 64346 h 827304"/>
                    <a:gd name="connsiteX5" fmla="*/ 598424 w 654897"/>
                    <a:gd name="connsiteY5" fmla="*/ 201506 h 827304"/>
                    <a:gd name="connsiteX6" fmla="*/ 644144 w 654897"/>
                    <a:gd name="connsiteY6" fmla="*/ 402674 h 827304"/>
                    <a:gd name="connsiteX7" fmla="*/ 644144 w 654897"/>
                    <a:gd name="connsiteY7" fmla="*/ 558122 h 827304"/>
                    <a:gd name="connsiteX8" fmla="*/ 525272 w 654897"/>
                    <a:gd name="connsiteY8" fmla="*/ 741002 h 827304"/>
                    <a:gd name="connsiteX9" fmla="*/ 360680 w 654897"/>
                    <a:gd name="connsiteY9" fmla="*/ 823298 h 827304"/>
                    <a:gd name="connsiteX10" fmla="*/ 232664 w 654897"/>
                    <a:gd name="connsiteY10" fmla="*/ 805010 h 827304"/>
                    <a:gd name="connsiteX11" fmla="*/ 177800 w 654897"/>
                    <a:gd name="connsiteY11" fmla="*/ 722714 h 827304"/>
                    <a:gd name="connsiteX12" fmla="*/ 168656 w 654897"/>
                    <a:gd name="connsiteY12" fmla="*/ 567266 h 827304"/>
                    <a:gd name="connsiteX13" fmla="*/ 168656 w 654897"/>
                    <a:gd name="connsiteY13" fmla="*/ 430106 h 827304"/>
                    <a:gd name="connsiteX14" fmla="*/ 95504 w 654897"/>
                    <a:gd name="connsiteY14" fmla="*/ 338666 h 827304"/>
                    <a:gd name="connsiteX15" fmla="*/ 4064 w 654897"/>
                    <a:gd name="connsiteY15" fmla="*/ 274658 h 827304"/>
                    <a:gd name="connsiteX16" fmla="*/ 22352 w 654897"/>
                    <a:gd name="connsiteY16" fmla="*/ 73490 h 827304"/>
                    <a:gd name="connsiteX0" fmla="*/ 47130 w 679675"/>
                    <a:gd name="connsiteY0" fmla="*/ 73490 h 827304"/>
                    <a:gd name="connsiteX1" fmla="*/ 175146 w 679675"/>
                    <a:gd name="connsiteY1" fmla="*/ 9482 h 827304"/>
                    <a:gd name="connsiteX2" fmla="*/ 312306 w 679675"/>
                    <a:gd name="connsiteY2" fmla="*/ 338 h 827304"/>
                    <a:gd name="connsiteX3" fmla="*/ 458610 w 679675"/>
                    <a:gd name="connsiteY3" fmla="*/ 9482 h 827304"/>
                    <a:gd name="connsiteX4" fmla="*/ 568338 w 679675"/>
                    <a:gd name="connsiteY4" fmla="*/ 64346 h 827304"/>
                    <a:gd name="connsiteX5" fmla="*/ 623202 w 679675"/>
                    <a:gd name="connsiteY5" fmla="*/ 201506 h 827304"/>
                    <a:gd name="connsiteX6" fmla="*/ 668922 w 679675"/>
                    <a:gd name="connsiteY6" fmla="*/ 402674 h 827304"/>
                    <a:gd name="connsiteX7" fmla="*/ 668922 w 679675"/>
                    <a:gd name="connsiteY7" fmla="*/ 558122 h 827304"/>
                    <a:gd name="connsiteX8" fmla="*/ 550050 w 679675"/>
                    <a:gd name="connsiteY8" fmla="*/ 741002 h 827304"/>
                    <a:gd name="connsiteX9" fmla="*/ 385458 w 679675"/>
                    <a:gd name="connsiteY9" fmla="*/ 823298 h 827304"/>
                    <a:gd name="connsiteX10" fmla="*/ 257442 w 679675"/>
                    <a:gd name="connsiteY10" fmla="*/ 805010 h 827304"/>
                    <a:gd name="connsiteX11" fmla="*/ 202578 w 679675"/>
                    <a:gd name="connsiteY11" fmla="*/ 722714 h 827304"/>
                    <a:gd name="connsiteX12" fmla="*/ 193434 w 679675"/>
                    <a:gd name="connsiteY12" fmla="*/ 567266 h 827304"/>
                    <a:gd name="connsiteX13" fmla="*/ 193434 w 679675"/>
                    <a:gd name="connsiteY13" fmla="*/ 430106 h 827304"/>
                    <a:gd name="connsiteX14" fmla="*/ 120282 w 679675"/>
                    <a:gd name="connsiteY14" fmla="*/ 338666 h 827304"/>
                    <a:gd name="connsiteX15" fmla="*/ 1410 w 679675"/>
                    <a:gd name="connsiteY15" fmla="*/ 210650 h 827304"/>
                    <a:gd name="connsiteX16" fmla="*/ 47130 w 679675"/>
                    <a:gd name="connsiteY16" fmla="*/ 73490 h 827304"/>
                    <a:gd name="connsiteX0" fmla="*/ 47130 w 679675"/>
                    <a:gd name="connsiteY0" fmla="*/ 73883 h 827697"/>
                    <a:gd name="connsiteX1" fmla="*/ 175146 w 679675"/>
                    <a:gd name="connsiteY1" fmla="*/ 9875 h 827697"/>
                    <a:gd name="connsiteX2" fmla="*/ 312306 w 679675"/>
                    <a:gd name="connsiteY2" fmla="*/ 731 h 827697"/>
                    <a:gd name="connsiteX3" fmla="*/ 458610 w 679675"/>
                    <a:gd name="connsiteY3" fmla="*/ 9875 h 827697"/>
                    <a:gd name="connsiteX4" fmla="*/ 559194 w 679675"/>
                    <a:gd name="connsiteY4" fmla="*/ 83027 h 827697"/>
                    <a:gd name="connsiteX5" fmla="*/ 623202 w 679675"/>
                    <a:gd name="connsiteY5" fmla="*/ 201899 h 827697"/>
                    <a:gd name="connsiteX6" fmla="*/ 668922 w 679675"/>
                    <a:gd name="connsiteY6" fmla="*/ 403067 h 827697"/>
                    <a:gd name="connsiteX7" fmla="*/ 668922 w 679675"/>
                    <a:gd name="connsiteY7" fmla="*/ 558515 h 827697"/>
                    <a:gd name="connsiteX8" fmla="*/ 550050 w 679675"/>
                    <a:gd name="connsiteY8" fmla="*/ 741395 h 827697"/>
                    <a:gd name="connsiteX9" fmla="*/ 385458 w 679675"/>
                    <a:gd name="connsiteY9" fmla="*/ 823691 h 827697"/>
                    <a:gd name="connsiteX10" fmla="*/ 257442 w 679675"/>
                    <a:gd name="connsiteY10" fmla="*/ 805403 h 827697"/>
                    <a:gd name="connsiteX11" fmla="*/ 202578 w 679675"/>
                    <a:gd name="connsiteY11" fmla="*/ 723107 h 827697"/>
                    <a:gd name="connsiteX12" fmla="*/ 193434 w 679675"/>
                    <a:gd name="connsiteY12" fmla="*/ 567659 h 827697"/>
                    <a:gd name="connsiteX13" fmla="*/ 193434 w 679675"/>
                    <a:gd name="connsiteY13" fmla="*/ 430499 h 827697"/>
                    <a:gd name="connsiteX14" fmla="*/ 120282 w 679675"/>
                    <a:gd name="connsiteY14" fmla="*/ 339059 h 827697"/>
                    <a:gd name="connsiteX15" fmla="*/ 1410 w 679675"/>
                    <a:gd name="connsiteY15" fmla="*/ 211043 h 827697"/>
                    <a:gd name="connsiteX16" fmla="*/ 47130 w 679675"/>
                    <a:gd name="connsiteY16" fmla="*/ 73883 h 827697"/>
                    <a:gd name="connsiteX0" fmla="*/ 47130 w 679675"/>
                    <a:gd name="connsiteY0" fmla="*/ 74168 h 827982"/>
                    <a:gd name="connsiteX1" fmla="*/ 175146 w 679675"/>
                    <a:gd name="connsiteY1" fmla="*/ 10160 h 827982"/>
                    <a:gd name="connsiteX2" fmla="*/ 312306 w 679675"/>
                    <a:gd name="connsiteY2" fmla="*/ 1016 h 827982"/>
                    <a:gd name="connsiteX3" fmla="*/ 440322 w 679675"/>
                    <a:gd name="connsiteY3" fmla="*/ 19304 h 827982"/>
                    <a:gd name="connsiteX4" fmla="*/ 559194 w 679675"/>
                    <a:gd name="connsiteY4" fmla="*/ 83312 h 827982"/>
                    <a:gd name="connsiteX5" fmla="*/ 623202 w 679675"/>
                    <a:gd name="connsiteY5" fmla="*/ 202184 h 827982"/>
                    <a:gd name="connsiteX6" fmla="*/ 668922 w 679675"/>
                    <a:gd name="connsiteY6" fmla="*/ 403352 h 827982"/>
                    <a:gd name="connsiteX7" fmla="*/ 668922 w 679675"/>
                    <a:gd name="connsiteY7" fmla="*/ 558800 h 827982"/>
                    <a:gd name="connsiteX8" fmla="*/ 550050 w 679675"/>
                    <a:gd name="connsiteY8" fmla="*/ 741680 h 827982"/>
                    <a:gd name="connsiteX9" fmla="*/ 385458 w 679675"/>
                    <a:gd name="connsiteY9" fmla="*/ 823976 h 827982"/>
                    <a:gd name="connsiteX10" fmla="*/ 257442 w 679675"/>
                    <a:gd name="connsiteY10" fmla="*/ 805688 h 827982"/>
                    <a:gd name="connsiteX11" fmla="*/ 202578 w 679675"/>
                    <a:gd name="connsiteY11" fmla="*/ 723392 h 827982"/>
                    <a:gd name="connsiteX12" fmla="*/ 193434 w 679675"/>
                    <a:gd name="connsiteY12" fmla="*/ 567944 h 827982"/>
                    <a:gd name="connsiteX13" fmla="*/ 193434 w 679675"/>
                    <a:gd name="connsiteY13" fmla="*/ 430784 h 827982"/>
                    <a:gd name="connsiteX14" fmla="*/ 120282 w 679675"/>
                    <a:gd name="connsiteY14" fmla="*/ 339344 h 827982"/>
                    <a:gd name="connsiteX15" fmla="*/ 1410 w 679675"/>
                    <a:gd name="connsiteY15" fmla="*/ 211328 h 827982"/>
                    <a:gd name="connsiteX16" fmla="*/ 47130 w 679675"/>
                    <a:gd name="connsiteY16" fmla="*/ 74168 h 827982"/>
                    <a:gd name="connsiteX0" fmla="*/ 47130 w 679675"/>
                    <a:gd name="connsiteY0" fmla="*/ 74168 h 827982"/>
                    <a:gd name="connsiteX1" fmla="*/ 175146 w 679675"/>
                    <a:gd name="connsiteY1" fmla="*/ 10160 h 827982"/>
                    <a:gd name="connsiteX2" fmla="*/ 312306 w 679675"/>
                    <a:gd name="connsiteY2" fmla="*/ 1016 h 827982"/>
                    <a:gd name="connsiteX3" fmla="*/ 440322 w 679675"/>
                    <a:gd name="connsiteY3" fmla="*/ 19304 h 827982"/>
                    <a:gd name="connsiteX4" fmla="*/ 568338 w 679675"/>
                    <a:gd name="connsiteY4" fmla="*/ 92456 h 827982"/>
                    <a:gd name="connsiteX5" fmla="*/ 623202 w 679675"/>
                    <a:gd name="connsiteY5" fmla="*/ 202184 h 827982"/>
                    <a:gd name="connsiteX6" fmla="*/ 668922 w 679675"/>
                    <a:gd name="connsiteY6" fmla="*/ 403352 h 827982"/>
                    <a:gd name="connsiteX7" fmla="*/ 668922 w 679675"/>
                    <a:gd name="connsiteY7" fmla="*/ 558800 h 827982"/>
                    <a:gd name="connsiteX8" fmla="*/ 550050 w 679675"/>
                    <a:gd name="connsiteY8" fmla="*/ 741680 h 827982"/>
                    <a:gd name="connsiteX9" fmla="*/ 385458 w 679675"/>
                    <a:gd name="connsiteY9" fmla="*/ 823976 h 827982"/>
                    <a:gd name="connsiteX10" fmla="*/ 257442 w 679675"/>
                    <a:gd name="connsiteY10" fmla="*/ 805688 h 827982"/>
                    <a:gd name="connsiteX11" fmla="*/ 202578 w 679675"/>
                    <a:gd name="connsiteY11" fmla="*/ 723392 h 827982"/>
                    <a:gd name="connsiteX12" fmla="*/ 193434 w 679675"/>
                    <a:gd name="connsiteY12" fmla="*/ 567944 h 827982"/>
                    <a:gd name="connsiteX13" fmla="*/ 193434 w 679675"/>
                    <a:gd name="connsiteY13" fmla="*/ 430784 h 827982"/>
                    <a:gd name="connsiteX14" fmla="*/ 120282 w 679675"/>
                    <a:gd name="connsiteY14" fmla="*/ 339344 h 827982"/>
                    <a:gd name="connsiteX15" fmla="*/ 1410 w 679675"/>
                    <a:gd name="connsiteY15" fmla="*/ 211328 h 827982"/>
                    <a:gd name="connsiteX16" fmla="*/ 47130 w 679675"/>
                    <a:gd name="connsiteY16" fmla="*/ 74168 h 827982"/>
                    <a:gd name="connsiteX0" fmla="*/ 47130 w 674254"/>
                    <a:gd name="connsiteY0" fmla="*/ 74168 h 827982"/>
                    <a:gd name="connsiteX1" fmla="*/ 175146 w 674254"/>
                    <a:gd name="connsiteY1" fmla="*/ 10160 h 827982"/>
                    <a:gd name="connsiteX2" fmla="*/ 312306 w 674254"/>
                    <a:gd name="connsiteY2" fmla="*/ 1016 h 827982"/>
                    <a:gd name="connsiteX3" fmla="*/ 440322 w 674254"/>
                    <a:gd name="connsiteY3" fmla="*/ 19304 h 827982"/>
                    <a:gd name="connsiteX4" fmla="*/ 568338 w 674254"/>
                    <a:gd name="connsiteY4" fmla="*/ 92456 h 827982"/>
                    <a:gd name="connsiteX5" fmla="*/ 623202 w 674254"/>
                    <a:gd name="connsiteY5" fmla="*/ 202184 h 827982"/>
                    <a:gd name="connsiteX6" fmla="*/ 650634 w 674254"/>
                    <a:gd name="connsiteY6" fmla="*/ 394208 h 827982"/>
                    <a:gd name="connsiteX7" fmla="*/ 668922 w 674254"/>
                    <a:gd name="connsiteY7" fmla="*/ 558800 h 827982"/>
                    <a:gd name="connsiteX8" fmla="*/ 550050 w 674254"/>
                    <a:gd name="connsiteY8" fmla="*/ 741680 h 827982"/>
                    <a:gd name="connsiteX9" fmla="*/ 385458 w 674254"/>
                    <a:gd name="connsiteY9" fmla="*/ 823976 h 827982"/>
                    <a:gd name="connsiteX10" fmla="*/ 257442 w 674254"/>
                    <a:gd name="connsiteY10" fmla="*/ 805688 h 827982"/>
                    <a:gd name="connsiteX11" fmla="*/ 202578 w 674254"/>
                    <a:gd name="connsiteY11" fmla="*/ 723392 h 827982"/>
                    <a:gd name="connsiteX12" fmla="*/ 193434 w 674254"/>
                    <a:gd name="connsiteY12" fmla="*/ 567944 h 827982"/>
                    <a:gd name="connsiteX13" fmla="*/ 193434 w 674254"/>
                    <a:gd name="connsiteY13" fmla="*/ 430784 h 827982"/>
                    <a:gd name="connsiteX14" fmla="*/ 120282 w 674254"/>
                    <a:gd name="connsiteY14" fmla="*/ 339344 h 827982"/>
                    <a:gd name="connsiteX15" fmla="*/ 1410 w 674254"/>
                    <a:gd name="connsiteY15" fmla="*/ 211328 h 827982"/>
                    <a:gd name="connsiteX16" fmla="*/ 47130 w 674254"/>
                    <a:gd name="connsiteY16" fmla="*/ 74168 h 827982"/>
                    <a:gd name="connsiteX0" fmla="*/ 47130 w 674254"/>
                    <a:gd name="connsiteY0" fmla="*/ 74168 h 827982"/>
                    <a:gd name="connsiteX1" fmla="*/ 175146 w 674254"/>
                    <a:gd name="connsiteY1" fmla="*/ 10160 h 827982"/>
                    <a:gd name="connsiteX2" fmla="*/ 312306 w 674254"/>
                    <a:gd name="connsiteY2" fmla="*/ 1016 h 827982"/>
                    <a:gd name="connsiteX3" fmla="*/ 440322 w 674254"/>
                    <a:gd name="connsiteY3" fmla="*/ 19304 h 827982"/>
                    <a:gd name="connsiteX4" fmla="*/ 540906 w 674254"/>
                    <a:gd name="connsiteY4" fmla="*/ 110744 h 827982"/>
                    <a:gd name="connsiteX5" fmla="*/ 623202 w 674254"/>
                    <a:gd name="connsiteY5" fmla="*/ 202184 h 827982"/>
                    <a:gd name="connsiteX6" fmla="*/ 650634 w 674254"/>
                    <a:gd name="connsiteY6" fmla="*/ 394208 h 827982"/>
                    <a:gd name="connsiteX7" fmla="*/ 668922 w 674254"/>
                    <a:gd name="connsiteY7" fmla="*/ 558800 h 827982"/>
                    <a:gd name="connsiteX8" fmla="*/ 550050 w 674254"/>
                    <a:gd name="connsiteY8" fmla="*/ 741680 h 827982"/>
                    <a:gd name="connsiteX9" fmla="*/ 385458 w 674254"/>
                    <a:gd name="connsiteY9" fmla="*/ 823976 h 827982"/>
                    <a:gd name="connsiteX10" fmla="*/ 257442 w 674254"/>
                    <a:gd name="connsiteY10" fmla="*/ 805688 h 827982"/>
                    <a:gd name="connsiteX11" fmla="*/ 202578 w 674254"/>
                    <a:gd name="connsiteY11" fmla="*/ 723392 h 827982"/>
                    <a:gd name="connsiteX12" fmla="*/ 193434 w 674254"/>
                    <a:gd name="connsiteY12" fmla="*/ 567944 h 827982"/>
                    <a:gd name="connsiteX13" fmla="*/ 193434 w 674254"/>
                    <a:gd name="connsiteY13" fmla="*/ 430784 h 827982"/>
                    <a:gd name="connsiteX14" fmla="*/ 120282 w 674254"/>
                    <a:gd name="connsiteY14" fmla="*/ 339344 h 827982"/>
                    <a:gd name="connsiteX15" fmla="*/ 1410 w 674254"/>
                    <a:gd name="connsiteY15" fmla="*/ 211328 h 827982"/>
                    <a:gd name="connsiteX16" fmla="*/ 47130 w 674254"/>
                    <a:gd name="connsiteY16" fmla="*/ 74168 h 827982"/>
                    <a:gd name="connsiteX0" fmla="*/ 47130 w 674254"/>
                    <a:gd name="connsiteY0" fmla="*/ 76200 h 830014"/>
                    <a:gd name="connsiteX1" fmla="*/ 175146 w 674254"/>
                    <a:gd name="connsiteY1" fmla="*/ 12192 h 830014"/>
                    <a:gd name="connsiteX2" fmla="*/ 312306 w 674254"/>
                    <a:gd name="connsiteY2" fmla="*/ 3048 h 830014"/>
                    <a:gd name="connsiteX3" fmla="*/ 422034 w 674254"/>
                    <a:gd name="connsiteY3" fmla="*/ 48768 h 830014"/>
                    <a:gd name="connsiteX4" fmla="*/ 540906 w 674254"/>
                    <a:gd name="connsiteY4" fmla="*/ 112776 h 830014"/>
                    <a:gd name="connsiteX5" fmla="*/ 623202 w 674254"/>
                    <a:gd name="connsiteY5" fmla="*/ 204216 h 830014"/>
                    <a:gd name="connsiteX6" fmla="*/ 650634 w 674254"/>
                    <a:gd name="connsiteY6" fmla="*/ 396240 h 830014"/>
                    <a:gd name="connsiteX7" fmla="*/ 668922 w 674254"/>
                    <a:gd name="connsiteY7" fmla="*/ 560832 h 830014"/>
                    <a:gd name="connsiteX8" fmla="*/ 550050 w 674254"/>
                    <a:gd name="connsiteY8" fmla="*/ 743712 h 830014"/>
                    <a:gd name="connsiteX9" fmla="*/ 385458 w 674254"/>
                    <a:gd name="connsiteY9" fmla="*/ 826008 h 830014"/>
                    <a:gd name="connsiteX10" fmla="*/ 257442 w 674254"/>
                    <a:gd name="connsiteY10" fmla="*/ 807720 h 830014"/>
                    <a:gd name="connsiteX11" fmla="*/ 202578 w 674254"/>
                    <a:gd name="connsiteY11" fmla="*/ 725424 h 830014"/>
                    <a:gd name="connsiteX12" fmla="*/ 193434 w 674254"/>
                    <a:gd name="connsiteY12" fmla="*/ 569976 h 830014"/>
                    <a:gd name="connsiteX13" fmla="*/ 193434 w 674254"/>
                    <a:gd name="connsiteY13" fmla="*/ 432816 h 830014"/>
                    <a:gd name="connsiteX14" fmla="*/ 120282 w 674254"/>
                    <a:gd name="connsiteY14" fmla="*/ 341376 h 830014"/>
                    <a:gd name="connsiteX15" fmla="*/ 1410 w 674254"/>
                    <a:gd name="connsiteY15" fmla="*/ 213360 h 830014"/>
                    <a:gd name="connsiteX16" fmla="*/ 47130 w 674254"/>
                    <a:gd name="connsiteY16" fmla="*/ 76200 h 830014"/>
                    <a:gd name="connsiteX0" fmla="*/ 47130 w 674254"/>
                    <a:gd name="connsiteY0" fmla="*/ 70408 h 824222"/>
                    <a:gd name="connsiteX1" fmla="*/ 175146 w 674254"/>
                    <a:gd name="connsiteY1" fmla="*/ 6400 h 824222"/>
                    <a:gd name="connsiteX2" fmla="*/ 312306 w 674254"/>
                    <a:gd name="connsiteY2" fmla="*/ 6400 h 824222"/>
                    <a:gd name="connsiteX3" fmla="*/ 422034 w 674254"/>
                    <a:gd name="connsiteY3" fmla="*/ 42976 h 824222"/>
                    <a:gd name="connsiteX4" fmla="*/ 540906 w 674254"/>
                    <a:gd name="connsiteY4" fmla="*/ 106984 h 824222"/>
                    <a:gd name="connsiteX5" fmla="*/ 623202 w 674254"/>
                    <a:gd name="connsiteY5" fmla="*/ 198424 h 824222"/>
                    <a:gd name="connsiteX6" fmla="*/ 650634 w 674254"/>
                    <a:gd name="connsiteY6" fmla="*/ 390448 h 824222"/>
                    <a:gd name="connsiteX7" fmla="*/ 668922 w 674254"/>
                    <a:gd name="connsiteY7" fmla="*/ 555040 h 824222"/>
                    <a:gd name="connsiteX8" fmla="*/ 550050 w 674254"/>
                    <a:gd name="connsiteY8" fmla="*/ 737920 h 824222"/>
                    <a:gd name="connsiteX9" fmla="*/ 385458 w 674254"/>
                    <a:gd name="connsiteY9" fmla="*/ 820216 h 824222"/>
                    <a:gd name="connsiteX10" fmla="*/ 257442 w 674254"/>
                    <a:gd name="connsiteY10" fmla="*/ 801928 h 824222"/>
                    <a:gd name="connsiteX11" fmla="*/ 202578 w 674254"/>
                    <a:gd name="connsiteY11" fmla="*/ 719632 h 824222"/>
                    <a:gd name="connsiteX12" fmla="*/ 193434 w 674254"/>
                    <a:gd name="connsiteY12" fmla="*/ 564184 h 824222"/>
                    <a:gd name="connsiteX13" fmla="*/ 193434 w 674254"/>
                    <a:gd name="connsiteY13" fmla="*/ 427024 h 824222"/>
                    <a:gd name="connsiteX14" fmla="*/ 120282 w 674254"/>
                    <a:gd name="connsiteY14" fmla="*/ 335584 h 824222"/>
                    <a:gd name="connsiteX15" fmla="*/ 1410 w 674254"/>
                    <a:gd name="connsiteY15" fmla="*/ 207568 h 824222"/>
                    <a:gd name="connsiteX16" fmla="*/ 47130 w 674254"/>
                    <a:gd name="connsiteY16" fmla="*/ 70408 h 824222"/>
                    <a:gd name="connsiteX0" fmla="*/ 47130 w 674254"/>
                    <a:gd name="connsiteY0" fmla="*/ 70408 h 824222"/>
                    <a:gd name="connsiteX1" fmla="*/ 175146 w 674254"/>
                    <a:gd name="connsiteY1" fmla="*/ 6400 h 824222"/>
                    <a:gd name="connsiteX2" fmla="*/ 312306 w 674254"/>
                    <a:gd name="connsiteY2" fmla="*/ 6400 h 824222"/>
                    <a:gd name="connsiteX3" fmla="*/ 422034 w 674254"/>
                    <a:gd name="connsiteY3" fmla="*/ 42976 h 824222"/>
                    <a:gd name="connsiteX4" fmla="*/ 540906 w 674254"/>
                    <a:gd name="connsiteY4" fmla="*/ 106984 h 824222"/>
                    <a:gd name="connsiteX5" fmla="*/ 623202 w 674254"/>
                    <a:gd name="connsiteY5" fmla="*/ 198424 h 824222"/>
                    <a:gd name="connsiteX6" fmla="*/ 650634 w 674254"/>
                    <a:gd name="connsiteY6" fmla="*/ 390448 h 824222"/>
                    <a:gd name="connsiteX7" fmla="*/ 668922 w 674254"/>
                    <a:gd name="connsiteY7" fmla="*/ 555040 h 824222"/>
                    <a:gd name="connsiteX8" fmla="*/ 550050 w 674254"/>
                    <a:gd name="connsiteY8" fmla="*/ 737920 h 824222"/>
                    <a:gd name="connsiteX9" fmla="*/ 385458 w 674254"/>
                    <a:gd name="connsiteY9" fmla="*/ 820216 h 824222"/>
                    <a:gd name="connsiteX10" fmla="*/ 257442 w 674254"/>
                    <a:gd name="connsiteY10" fmla="*/ 801928 h 824222"/>
                    <a:gd name="connsiteX11" fmla="*/ 202578 w 674254"/>
                    <a:gd name="connsiteY11" fmla="*/ 719632 h 824222"/>
                    <a:gd name="connsiteX12" fmla="*/ 193434 w 674254"/>
                    <a:gd name="connsiteY12" fmla="*/ 564184 h 824222"/>
                    <a:gd name="connsiteX13" fmla="*/ 193434 w 674254"/>
                    <a:gd name="connsiteY13" fmla="*/ 427024 h 824222"/>
                    <a:gd name="connsiteX14" fmla="*/ 120282 w 674254"/>
                    <a:gd name="connsiteY14" fmla="*/ 335584 h 824222"/>
                    <a:gd name="connsiteX15" fmla="*/ 1410 w 674254"/>
                    <a:gd name="connsiteY15" fmla="*/ 207568 h 824222"/>
                    <a:gd name="connsiteX16" fmla="*/ 47130 w 674254"/>
                    <a:gd name="connsiteY16" fmla="*/ 70408 h 824222"/>
                    <a:gd name="connsiteX0" fmla="*/ 48580 w 675704"/>
                    <a:gd name="connsiteY0" fmla="*/ 70408 h 824222"/>
                    <a:gd name="connsiteX1" fmla="*/ 176596 w 675704"/>
                    <a:gd name="connsiteY1" fmla="*/ 6400 h 824222"/>
                    <a:gd name="connsiteX2" fmla="*/ 313756 w 675704"/>
                    <a:gd name="connsiteY2" fmla="*/ 6400 h 824222"/>
                    <a:gd name="connsiteX3" fmla="*/ 423484 w 675704"/>
                    <a:gd name="connsiteY3" fmla="*/ 42976 h 824222"/>
                    <a:gd name="connsiteX4" fmla="*/ 542356 w 675704"/>
                    <a:gd name="connsiteY4" fmla="*/ 106984 h 824222"/>
                    <a:gd name="connsiteX5" fmla="*/ 624652 w 675704"/>
                    <a:gd name="connsiteY5" fmla="*/ 198424 h 824222"/>
                    <a:gd name="connsiteX6" fmla="*/ 652084 w 675704"/>
                    <a:gd name="connsiteY6" fmla="*/ 390448 h 824222"/>
                    <a:gd name="connsiteX7" fmla="*/ 670372 w 675704"/>
                    <a:gd name="connsiteY7" fmla="*/ 555040 h 824222"/>
                    <a:gd name="connsiteX8" fmla="*/ 551500 w 675704"/>
                    <a:gd name="connsiteY8" fmla="*/ 737920 h 824222"/>
                    <a:gd name="connsiteX9" fmla="*/ 386908 w 675704"/>
                    <a:gd name="connsiteY9" fmla="*/ 820216 h 824222"/>
                    <a:gd name="connsiteX10" fmla="*/ 258892 w 675704"/>
                    <a:gd name="connsiteY10" fmla="*/ 801928 h 824222"/>
                    <a:gd name="connsiteX11" fmla="*/ 204028 w 675704"/>
                    <a:gd name="connsiteY11" fmla="*/ 719632 h 824222"/>
                    <a:gd name="connsiteX12" fmla="*/ 194884 w 675704"/>
                    <a:gd name="connsiteY12" fmla="*/ 564184 h 824222"/>
                    <a:gd name="connsiteX13" fmla="*/ 194884 w 675704"/>
                    <a:gd name="connsiteY13" fmla="*/ 427024 h 824222"/>
                    <a:gd name="connsiteX14" fmla="*/ 121732 w 675704"/>
                    <a:gd name="connsiteY14" fmla="*/ 335584 h 824222"/>
                    <a:gd name="connsiteX15" fmla="*/ 2860 w 675704"/>
                    <a:gd name="connsiteY15" fmla="*/ 207568 h 824222"/>
                    <a:gd name="connsiteX16" fmla="*/ 48580 w 675704"/>
                    <a:gd name="connsiteY16" fmla="*/ 70408 h 824222"/>
                    <a:gd name="connsiteX0" fmla="*/ 48580 w 692399"/>
                    <a:gd name="connsiteY0" fmla="*/ 70408 h 824222"/>
                    <a:gd name="connsiteX1" fmla="*/ 176596 w 692399"/>
                    <a:gd name="connsiteY1" fmla="*/ 6400 h 824222"/>
                    <a:gd name="connsiteX2" fmla="*/ 313756 w 692399"/>
                    <a:gd name="connsiteY2" fmla="*/ 6400 h 824222"/>
                    <a:gd name="connsiteX3" fmla="*/ 423484 w 692399"/>
                    <a:gd name="connsiteY3" fmla="*/ 42976 h 824222"/>
                    <a:gd name="connsiteX4" fmla="*/ 542356 w 692399"/>
                    <a:gd name="connsiteY4" fmla="*/ 106984 h 824222"/>
                    <a:gd name="connsiteX5" fmla="*/ 624652 w 692399"/>
                    <a:gd name="connsiteY5" fmla="*/ 198424 h 824222"/>
                    <a:gd name="connsiteX6" fmla="*/ 688660 w 692399"/>
                    <a:gd name="connsiteY6" fmla="*/ 372160 h 824222"/>
                    <a:gd name="connsiteX7" fmla="*/ 670372 w 692399"/>
                    <a:gd name="connsiteY7" fmla="*/ 555040 h 824222"/>
                    <a:gd name="connsiteX8" fmla="*/ 551500 w 692399"/>
                    <a:gd name="connsiteY8" fmla="*/ 737920 h 824222"/>
                    <a:gd name="connsiteX9" fmla="*/ 386908 w 692399"/>
                    <a:gd name="connsiteY9" fmla="*/ 820216 h 824222"/>
                    <a:gd name="connsiteX10" fmla="*/ 258892 w 692399"/>
                    <a:gd name="connsiteY10" fmla="*/ 801928 h 824222"/>
                    <a:gd name="connsiteX11" fmla="*/ 204028 w 692399"/>
                    <a:gd name="connsiteY11" fmla="*/ 719632 h 824222"/>
                    <a:gd name="connsiteX12" fmla="*/ 194884 w 692399"/>
                    <a:gd name="connsiteY12" fmla="*/ 564184 h 824222"/>
                    <a:gd name="connsiteX13" fmla="*/ 194884 w 692399"/>
                    <a:gd name="connsiteY13" fmla="*/ 427024 h 824222"/>
                    <a:gd name="connsiteX14" fmla="*/ 121732 w 692399"/>
                    <a:gd name="connsiteY14" fmla="*/ 335584 h 824222"/>
                    <a:gd name="connsiteX15" fmla="*/ 2860 w 692399"/>
                    <a:gd name="connsiteY15" fmla="*/ 207568 h 824222"/>
                    <a:gd name="connsiteX16" fmla="*/ 48580 w 692399"/>
                    <a:gd name="connsiteY16" fmla="*/ 70408 h 8242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92399" h="824222">
                      <a:moveTo>
                        <a:pt x="48580" y="70408"/>
                      </a:moveTo>
                      <a:cubicBezTo>
                        <a:pt x="77536" y="36880"/>
                        <a:pt x="132400" y="17068"/>
                        <a:pt x="176596" y="6400"/>
                      </a:cubicBezTo>
                      <a:cubicBezTo>
                        <a:pt x="220792" y="-4268"/>
                        <a:pt x="272608" y="304"/>
                        <a:pt x="313756" y="6400"/>
                      </a:cubicBezTo>
                      <a:cubicBezTo>
                        <a:pt x="354904" y="12496"/>
                        <a:pt x="385384" y="26212"/>
                        <a:pt x="423484" y="42976"/>
                      </a:cubicBezTo>
                      <a:cubicBezTo>
                        <a:pt x="461584" y="59740"/>
                        <a:pt x="508828" y="81076"/>
                        <a:pt x="542356" y="106984"/>
                      </a:cubicBezTo>
                      <a:cubicBezTo>
                        <a:pt x="575884" y="132892"/>
                        <a:pt x="600268" y="154228"/>
                        <a:pt x="624652" y="198424"/>
                      </a:cubicBezTo>
                      <a:cubicBezTo>
                        <a:pt x="649036" y="242620"/>
                        <a:pt x="681040" y="312724"/>
                        <a:pt x="688660" y="372160"/>
                      </a:cubicBezTo>
                      <a:cubicBezTo>
                        <a:pt x="696280" y="431596"/>
                        <a:pt x="693232" y="494080"/>
                        <a:pt x="670372" y="555040"/>
                      </a:cubicBezTo>
                      <a:cubicBezTo>
                        <a:pt x="647512" y="616000"/>
                        <a:pt x="598744" y="693724"/>
                        <a:pt x="551500" y="737920"/>
                      </a:cubicBezTo>
                      <a:cubicBezTo>
                        <a:pt x="504256" y="782116"/>
                        <a:pt x="435676" y="809548"/>
                        <a:pt x="386908" y="820216"/>
                      </a:cubicBezTo>
                      <a:cubicBezTo>
                        <a:pt x="338140" y="830884"/>
                        <a:pt x="289372" y="818692"/>
                        <a:pt x="258892" y="801928"/>
                      </a:cubicBezTo>
                      <a:cubicBezTo>
                        <a:pt x="228412" y="785164"/>
                        <a:pt x="214696" y="759256"/>
                        <a:pt x="204028" y="719632"/>
                      </a:cubicBezTo>
                      <a:cubicBezTo>
                        <a:pt x="193360" y="680008"/>
                        <a:pt x="196408" y="612952"/>
                        <a:pt x="194884" y="564184"/>
                      </a:cubicBezTo>
                      <a:cubicBezTo>
                        <a:pt x="193360" y="515416"/>
                        <a:pt x="207076" y="465124"/>
                        <a:pt x="194884" y="427024"/>
                      </a:cubicBezTo>
                      <a:cubicBezTo>
                        <a:pt x="182692" y="388924"/>
                        <a:pt x="149164" y="361492"/>
                        <a:pt x="121732" y="335584"/>
                      </a:cubicBezTo>
                      <a:cubicBezTo>
                        <a:pt x="94300" y="309676"/>
                        <a:pt x="15052" y="251764"/>
                        <a:pt x="2860" y="207568"/>
                      </a:cubicBezTo>
                      <a:cubicBezTo>
                        <a:pt x="-9332" y="163372"/>
                        <a:pt x="19624" y="103936"/>
                        <a:pt x="48580" y="7040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13"/>
                </a:p>
              </p:txBody>
            </p:sp>
            <p:grpSp>
              <p:nvGrpSpPr>
                <p:cNvPr id="87" name="Group 86"/>
                <p:cNvGrpSpPr/>
                <p:nvPr/>
              </p:nvGrpSpPr>
              <p:grpSpPr>
                <a:xfrm>
                  <a:off x="6615936" y="4225217"/>
                  <a:ext cx="812006" cy="1193530"/>
                  <a:chOff x="1053989" y="2115621"/>
                  <a:chExt cx="812006" cy="1193530"/>
                </a:xfrm>
                <a:solidFill>
                  <a:srgbClr val="FFC000"/>
                </a:solidFill>
              </p:grpSpPr>
              <p:sp>
                <p:nvSpPr>
                  <p:cNvPr id="88" name="Oval 87"/>
                  <p:cNvSpPr/>
                  <p:nvPr/>
                </p:nvSpPr>
                <p:spPr>
                  <a:xfrm>
                    <a:off x="1413619" y="2151953"/>
                    <a:ext cx="76200" cy="762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1013"/>
                  </a:p>
                </p:txBody>
              </p:sp>
              <p:sp>
                <p:nvSpPr>
                  <p:cNvPr id="89" name="Oval 88"/>
                  <p:cNvSpPr/>
                  <p:nvPr/>
                </p:nvSpPr>
                <p:spPr>
                  <a:xfrm>
                    <a:off x="1713595" y="2115621"/>
                    <a:ext cx="76200" cy="762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1013"/>
                  </a:p>
                </p:txBody>
              </p:sp>
              <p:sp>
                <p:nvSpPr>
                  <p:cNvPr id="90" name="Oval 89"/>
                  <p:cNvSpPr/>
                  <p:nvPr/>
                </p:nvSpPr>
                <p:spPr>
                  <a:xfrm>
                    <a:off x="1560450" y="2327481"/>
                    <a:ext cx="76200" cy="762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1013"/>
                  </a:p>
                </p:txBody>
              </p:sp>
              <p:sp>
                <p:nvSpPr>
                  <p:cNvPr id="91" name="Oval 90"/>
                  <p:cNvSpPr/>
                  <p:nvPr/>
                </p:nvSpPr>
                <p:spPr>
                  <a:xfrm>
                    <a:off x="1713595" y="2533649"/>
                    <a:ext cx="76200" cy="762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1013"/>
                  </a:p>
                </p:txBody>
              </p:sp>
              <p:sp>
                <p:nvSpPr>
                  <p:cNvPr id="92" name="Oval 91"/>
                  <p:cNvSpPr/>
                  <p:nvPr/>
                </p:nvSpPr>
                <p:spPr>
                  <a:xfrm>
                    <a:off x="1466214" y="2531565"/>
                    <a:ext cx="76200" cy="762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1013"/>
                  </a:p>
                </p:txBody>
              </p:sp>
              <p:sp>
                <p:nvSpPr>
                  <p:cNvPr id="93" name="Oval 92"/>
                  <p:cNvSpPr/>
                  <p:nvPr/>
                </p:nvSpPr>
                <p:spPr>
                  <a:xfrm>
                    <a:off x="1642746" y="2698695"/>
                    <a:ext cx="76200" cy="762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1013"/>
                  </a:p>
                </p:txBody>
              </p:sp>
              <p:sp>
                <p:nvSpPr>
                  <p:cNvPr id="94" name="Oval 93"/>
                  <p:cNvSpPr/>
                  <p:nvPr/>
                </p:nvSpPr>
                <p:spPr>
                  <a:xfrm>
                    <a:off x="1113775" y="2799158"/>
                    <a:ext cx="76200" cy="762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1013"/>
                  </a:p>
                </p:txBody>
              </p:sp>
              <p:sp>
                <p:nvSpPr>
                  <p:cNvPr id="95" name="Oval 94"/>
                  <p:cNvSpPr/>
                  <p:nvPr/>
                </p:nvSpPr>
                <p:spPr>
                  <a:xfrm>
                    <a:off x="1053989" y="2398132"/>
                    <a:ext cx="76200" cy="762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1013"/>
                  </a:p>
                </p:txBody>
              </p:sp>
              <p:sp>
                <p:nvSpPr>
                  <p:cNvPr id="96" name="Oval 95"/>
                  <p:cNvSpPr/>
                  <p:nvPr/>
                </p:nvSpPr>
                <p:spPr>
                  <a:xfrm>
                    <a:off x="1457311" y="3232951"/>
                    <a:ext cx="76200" cy="762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1013"/>
                  </a:p>
                </p:txBody>
              </p:sp>
              <p:sp>
                <p:nvSpPr>
                  <p:cNvPr id="97" name="Oval 96"/>
                  <p:cNvSpPr/>
                  <p:nvPr/>
                </p:nvSpPr>
                <p:spPr>
                  <a:xfrm>
                    <a:off x="1456039" y="2769346"/>
                    <a:ext cx="76200" cy="762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1013"/>
                  </a:p>
                </p:txBody>
              </p:sp>
              <p:sp>
                <p:nvSpPr>
                  <p:cNvPr id="98" name="Oval 97"/>
                  <p:cNvSpPr/>
                  <p:nvPr/>
                </p:nvSpPr>
                <p:spPr>
                  <a:xfrm>
                    <a:off x="1789795" y="3000873"/>
                    <a:ext cx="76200" cy="76200"/>
                  </a:xfrm>
                  <a:prstGeom prst="ellips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1013"/>
                  </a:p>
                </p:txBody>
              </p:sp>
            </p:grpSp>
          </p:grpSp>
          <p:sp>
            <p:nvSpPr>
              <p:cNvPr id="128" name="Rectangle 127"/>
              <p:cNvSpPr/>
              <p:nvPr/>
            </p:nvSpPr>
            <p:spPr>
              <a:xfrm>
                <a:off x="5284826" y="4331031"/>
                <a:ext cx="1203984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500" dirty="0"/>
                  <a:t>Classification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7969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/>
          <p:cNvGrpSpPr/>
          <p:nvPr/>
        </p:nvGrpSpPr>
        <p:grpSpPr>
          <a:xfrm>
            <a:off x="914400" y="1815397"/>
            <a:ext cx="6229350" cy="1856834"/>
            <a:chOff x="1219201" y="2420529"/>
            <a:chExt cx="8305799" cy="2475778"/>
          </a:xfrm>
        </p:grpSpPr>
        <p:sp>
          <p:nvSpPr>
            <p:cNvPr id="51" name="Double Bracket 50"/>
            <p:cNvSpPr/>
            <p:nvPr/>
          </p:nvSpPr>
          <p:spPr>
            <a:xfrm>
              <a:off x="3126134" y="2420529"/>
              <a:ext cx="6398866" cy="2445000"/>
            </a:xfrm>
            <a:prstGeom prst="bracketPair">
              <a:avLst/>
            </a:prstGeom>
            <a:ln w="57150">
              <a:solidFill>
                <a:srgbClr val="00CC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013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1219201" y="3269159"/>
              <a:ext cx="1682380" cy="800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300" dirty="0"/>
                <a:t>RMSD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6288394" y="3542090"/>
              <a:ext cx="302947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,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28600" y="857250"/>
            <a:ext cx="8820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400" dirty="0"/>
              <a:t>RMSD</a:t>
            </a:r>
            <a:endParaRPr lang="en-US" sz="2100" dirty="0"/>
          </a:p>
        </p:txBody>
      </p:sp>
      <p:grpSp>
        <p:nvGrpSpPr>
          <p:cNvPr id="6" name="Group 5"/>
          <p:cNvGrpSpPr/>
          <p:nvPr/>
        </p:nvGrpSpPr>
        <p:grpSpPr>
          <a:xfrm>
            <a:off x="3008212" y="2113106"/>
            <a:ext cx="887359" cy="1515377"/>
            <a:chOff x="3008212" y="2113106"/>
            <a:chExt cx="887359" cy="1515377"/>
          </a:xfrm>
        </p:grpSpPr>
        <p:grpSp>
          <p:nvGrpSpPr>
            <p:cNvPr id="2" name="Group 1"/>
            <p:cNvGrpSpPr/>
            <p:nvPr/>
          </p:nvGrpSpPr>
          <p:grpSpPr>
            <a:xfrm>
              <a:off x="3008212" y="2113106"/>
              <a:ext cx="887359" cy="1515377"/>
              <a:chOff x="3008212" y="2113106"/>
              <a:chExt cx="887359" cy="1515377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3028950" y="2113106"/>
                <a:ext cx="857250" cy="1143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013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3008212" y="3305318"/>
                <a:ext cx="887359" cy="323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500" dirty="0"/>
                  <a:t>Viewer A</a:t>
                </a: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243921" y="2214849"/>
              <a:ext cx="497954" cy="770481"/>
              <a:chOff x="1190938" y="2053243"/>
              <a:chExt cx="663938" cy="1027308"/>
            </a:xfrm>
            <a:solidFill>
              <a:srgbClr val="FF0000"/>
            </a:solidFill>
          </p:grpSpPr>
          <p:sp>
            <p:nvSpPr>
              <p:cNvPr id="19" name="Oval 18"/>
              <p:cNvSpPr/>
              <p:nvPr/>
            </p:nvSpPr>
            <p:spPr>
              <a:xfrm>
                <a:off x="1778676" y="2053243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013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409700" y="2245185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013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604646" y="2532138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013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519302" y="2928151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013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190938" y="3004351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013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5561636" y="2098818"/>
            <a:ext cx="880947" cy="1541562"/>
            <a:chOff x="5561636" y="2098818"/>
            <a:chExt cx="880947" cy="1541562"/>
          </a:xfrm>
        </p:grpSpPr>
        <p:sp>
          <p:nvSpPr>
            <p:cNvPr id="37" name="Rectangle 36"/>
            <p:cNvSpPr/>
            <p:nvPr/>
          </p:nvSpPr>
          <p:spPr>
            <a:xfrm>
              <a:off x="5561636" y="3317215"/>
              <a:ext cx="880947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500" dirty="0"/>
                <a:t>Viewer B</a:t>
              </a:r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5561636" y="2098818"/>
              <a:ext cx="857250" cy="1143000"/>
              <a:chOff x="6658975" y="1892190"/>
              <a:chExt cx="1143000" cy="15240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6658975" y="1892190"/>
                <a:ext cx="1143000" cy="152400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013"/>
              </a:p>
            </p:txBody>
          </p:sp>
          <p:grpSp>
            <p:nvGrpSpPr>
              <p:cNvPr id="53" name="Group 52"/>
              <p:cNvGrpSpPr/>
              <p:nvPr/>
            </p:nvGrpSpPr>
            <p:grpSpPr>
              <a:xfrm>
                <a:off x="7148683" y="2040166"/>
                <a:ext cx="425977" cy="1236434"/>
                <a:chOff x="1413619" y="2072717"/>
                <a:chExt cx="425977" cy="1236434"/>
              </a:xfrm>
              <a:solidFill>
                <a:srgbClr val="FFC000"/>
              </a:solidFill>
            </p:grpSpPr>
            <p:sp>
              <p:nvSpPr>
                <p:cNvPr id="54" name="Oval 53"/>
                <p:cNvSpPr/>
                <p:nvPr/>
              </p:nvSpPr>
              <p:spPr>
                <a:xfrm>
                  <a:off x="1413619" y="2151953"/>
                  <a:ext cx="76200" cy="762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1763396" y="2072717"/>
                  <a:ext cx="76200" cy="762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1713595" y="2533649"/>
                  <a:ext cx="76200" cy="762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62" name="Oval 61"/>
                <p:cNvSpPr/>
                <p:nvPr/>
              </p:nvSpPr>
              <p:spPr>
                <a:xfrm>
                  <a:off x="1457311" y="3232951"/>
                  <a:ext cx="76200" cy="762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13"/>
                </a:p>
              </p:txBody>
            </p:sp>
            <p:sp>
              <p:nvSpPr>
                <p:cNvPr id="63" name="Oval 62"/>
                <p:cNvSpPr/>
                <p:nvPr/>
              </p:nvSpPr>
              <p:spPr>
                <a:xfrm>
                  <a:off x="1456039" y="2769346"/>
                  <a:ext cx="76200" cy="762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013"/>
                </a:p>
              </p:txBody>
            </p:sp>
          </p:grpSp>
        </p:grpSp>
      </p:grpSp>
      <p:grpSp>
        <p:nvGrpSpPr>
          <p:cNvPr id="16" name="Group 15"/>
          <p:cNvGrpSpPr/>
          <p:nvPr/>
        </p:nvGrpSpPr>
        <p:grpSpPr>
          <a:xfrm>
            <a:off x="3297311" y="2256090"/>
            <a:ext cx="387413" cy="696660"/>
            <a:chOff x="2379048" y="2999989"/>
            <a:chExt cx="516551" cy="928880"/>
          </a:xfrm>
        </p:grpSpPr>
        <p:grpSp>
          <p:nvGrpSpPr>
            <p:cNvPr id="15" name="Group 14"/>
            <p:cNvGrpSpPr/>
            <p:nvPr/>
          </p:nvGrpSpPr>
          <p:grpSpPr>
            <a:xfrm>
              <a:off x="2591664" y="2999989"/>
              <a:ext cx="303935" cy="828051"/>
              <a:chOff x="2591664" y="2999989"/>
              <a:chExt cx="303935" cy="828051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 flipH="1">
                <a:off x="2591664" y="2999989"/>
                <a:ext cx="303935" cy="165001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/>
              <p:cNvCxnSpPr/>
              <p:nvPr/>
            </p:nvCxnSpPr>
            <p:spPr>
              <a:xfrm>
                <a:off x="2591665" y="3221274"/>
                <a:ext cx="129905" cy="210753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/>
              <p:cNvCxnSpPr/>
              <p:nvPr/>
            </p:nvCxnSpPr>
            <p:spPr>
              <a:xfrm flipH="1">
                <a:off x="2708834" y="3516576"/>
                <a:ext cx="50836" cy="311464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3" name="Straight Arrow Connector 82"/>
            <p:cNvCxnSpPr/>
            <p:nvPr/>
          </p:nvCxnSpPr>
          <p:spPr>
            <a:xfrm flipH="1">
              <a:off x="2379048" y="3879610"/>
              <a:ext cx="263323" cy="4925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5971754" y="2239836"/>
            <a:ext cx="217648" cy="836689"/>
            <a:chOff x="8157192" y="2995154"/>
            <a:chExt cx="290199" cy="1115586"/>
          </a:xfrm>
        </p:grpSpPr>
        <p:cxnSp>
          <p:nvCxnSpPr>
            <p:cNvPr id="100" name="Straight Arrow Connector 99"/>
            <p:cNvCxnSpPr/>
            <p:nvPr/>
          </p:nvCxnSpPr>
          <p:spPr>
            <a:xfrm flipH="1">
              <a:off x="8176241" y="2995154"/>
              <a:ext cx="271150" cy="68377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>
              <a:off x="8157192" y="3114472"/>
              <a:ext cx="242826" cy="305308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 flipH="1">
              <a:off x="8206975" y="3500402"/>
              <a:ext cx="192515" cy="170656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/>
            <p:nvPr/>
          </p:nvCxnSpPr>
          <p:spPr>
            <a:xfrm>
              <a:off x="8176242" y="3747258"/>
              <a:ext cx="1" cy="363482"/>
            </a:xfrm>
            <a:prstGeom prst="straightConnector1">
              <a:avLst/>
            </a:prstGeom>
            <a:ln w="381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/>
          <p:cNvSpPr/>
          <p:nvPr/>
        </p:nvSpPr>
        <p:spPr>
          <a:xfrm>
            <a:off x="1503628" y="154885"/>
            <a:ext cx="613674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6600"/>
                </a:solidFill>
              </a:rPr>
              <a:t>Eye-tracking Experiment and Analysis</a:t>
            </a:r>
          </a:p>
        </p:txBody>
      </p:sp>
    </p:spTree>
    <p:extLst>
      <p:ext uri="{BB962C8B-B14F-4D97-AF65-F5344CB8AC3E}">
        <p14:creationId xmlns:p14="http://schemas.microsoft.com/office/powerpoint/2010/main" val="316756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76366" y="1314450"/>
            <a:ext cx="8591269" cy="3154680"/>
            <a:chOff x="228599" y="1600200"/>
            <a:chExt cx="11455025" cy="420624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599" y="1600200"/>
              <a:ext cx="5402050" cy="420624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8400" y="1600200"/>
              <a:ext cx="5435224" cy="4206240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1503628" y="154885"/>
            <a:ext cx="613674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6600"/>
                </a:solidFill>
              </a:rPr>
              <a:t>Eye-tracking Experiment and Analysis</a:t>
            </a:r>
          </a:p>
        </p:txBody>
      </p:sp>
    </p:spTree>
    <p:extLst>
      <p:ext uri="{BB962C8B-B14F-4D97-AF65-F5344CB8AC3E}">
        <p14:creationId xmlns:p14="http://schemas.microsoft.com/office/powerpoint/2010/main" val="103061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82408" y="154885"/>
            <a:ext cx="602055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6600"/>
                </a:solidFill>
              </a:rPr>
              <a:t>Comparison to Existing Manga Pages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914" y="942975"/>
            <a:ext cx="2508310" cy="3771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856" y="978694"/>
            <a:ext cx="2508312" cy="37719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18734" y="4686300"/>
            <a:ext cx="917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Original</a:t>
            </a:r>
          </a:p>
        </p:txBody>
      </p:sp>
      <p:sp>
        <p:nvSpPr>
          <p:cNvPr id="10" name="Rectangle 9"/>
          <p:cNvSpPr/>
          <p:nvPr/>
        </p:nvSpPr>
        <p:spPr>
          <a:xfrm>
            <a:off x="5565414" y="4686300"/>
            <a:ext cx="1291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Synthesized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57832" y="4972051"/>
            <a:ext cx="2286682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25" dirty="0"/>
              <a:t>© </a:t>
            </a:r>
            <a:r>
              <a:rPr lang="en-US" sz="825" dirty="0" err="1"/>
              <a:t>Tsugumi</a:t>
            </a:r>
            <a:r>
              <a:rPr lang="en-US" sz="825" dirty="0"/>
              <a:t> </a:t>
            </a:r>
            <a:r>
              <a:rPr lang="en-US" sz="825" dirty="0" err="1"/>
              <a:t>Ohba</a:t>
            </a:r>
            <a:r>
              <a:rPr lang="en-US" sz="825" dirty="0"/>
              <a:t>, Takeshi Obata / </a:t>
            </a:r>
            <a:r>
              <a:rPr lang="en-US" sz="825" dirty="0" err="1"/>
              <a:t>Shueisha</a:t>
            </a:r>
            <a:r>
              <a:rPr lang="en-US" sz="825" dirty="0"/>
              <a:t> Inc.</a:t>
            </a:r>
          </a:p>
        </p:txBody>
      </p:sp>
    </p:spTree>
    <p:extLst>
      <p:ext uri="{BB962C8B-B14F-4D97-AF65-F5344CB8AC3E}">
        <p14:creationId xmlns:p14="http://schemas.microsoft.com/office/powerpoint/2010/main" val="261797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14671" y="154885"/>
            <a:ext cx="195957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6600"/>
                </a:solidFill>
              </a:rPr>
              <a:t>Motivation</a:t>
            </a: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438150" y="952500"/>
            <a:ext cx="7258050" cy="628650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  <a:ea typeface="+mn-ea"/>
                <a:cs typeface="+mn-cs"/>
              </a:rPr>
              <a:t>One of </a:t>
            </a:r>
            <a:r>
              <a:rPr lang="en-US" sz="2400" dirty="0" smtClean="0">
                <a:latin typeface="+mn-lt"/>
                <a:ea typeface="+mn-ea"/>
                <a:cs typeface="+mn-cs"/>
              </a:rPr>
              <a:t>the most </a:t>
            </a:r>
            <a:r>
              <a:rPr lang="en-US" sz="24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difficult</a:t>
            </a:r>
            <a:r>
              <a:rPr lang="en-US" sz="2400" dirty="0">
                <a:latin typeface="+mn-lt"/>
                <a:ea typeface="+mn-ea"/>
                <a:cs typeface="+mn-cs"/>
              </a:rPr>
              <a:t> steps in manga </a:t>
            </a:r>
            <a:r>
              <a:rPr lang="en-US" sz="2400" dirty="0" smtClean="0">
                <a:latin typeface="+mn-lt"/>
                <a:ea typeface="+mn-ea"/>
                <a:cs typeface="+mn-cs"/>
              </a:rPr>
              <a:t>production</a:t>
            </a:r>
            <a:endParaRPr lang="en-US" sz="2400" dirty="0">
              <a:latin typeface="+mn-lt"/>
              <a:ea typeface="+mn-ea"/>
              <a:cs typeface="+mn-cs"/>
            </a:endParaRP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434615" y="1733550"/>
            <a:ext cx="8556985" cy="1028700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No existing comic </a:t>
            </a:r>
            <a:r>
              <a:rPr lang="en-US" sz="2400" dirty="0" smtClean="0"/>
              <a:t>creation programs </a:t>
            </a:r>
            <a:r>
              <a:rPr lang="en-US" sz="2400" dirty="0"/>
              <a:t>for </a:t>
            </a:r>
            <a:r>
              <a:rPr lang="en-US" sz="2400" dirty="0">
                <a:solidFill>
                  <a:srgbClr val="FF0000"/>
                </a:solidFill>
              </a:rPr>
              <a:t>automatic</a:t>
            </a:r>
            <a:r>
              <a:rPr lang="en-US" sz="2400" dirty="0"/>
              <a:t> composition</a:t>
            </a:r>
          </a:p>
        </p:txBody>
      </p:sp>
    </p:spTree>
    <p:extLst>
      <p:ext uri="{BB962C8B-B14F-4D97-AF65-F5344CB8AC3E}">
        <p14:creationId xmlns:p14="http://schemas.microsoft.com/office/powerpoint/2010/main" val="416803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31719" y="97735"/>
            <a:ext cx="170758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6600"/>
                </a:solidFill>
              </a:rPr>
              <a:t>Summary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857250"/>
            <a:ext cx="88202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 novel </a:t>
            </a:r>
            <a:r>
              <a:rPr lang="en-US" sz="2400" dirty="0" smtClean="0"/>
              <a:t>model for </a:t>
            </a:r>
            <a:r>
              <a:rPr lang="en-US" sz="2400" dirty="0"/>
              <a:t>representing dependency among </a:t>
            </a:r>
            <a:r>
              <a:rPr lang="en-US" sz="2400" dirty="0">
                <a:solidFill>
                  <a:srgbClr val="FF0000"/>
                </a:solidFill>
              </a:rPr>
              <a:t>the artist’s guiding path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0000"/>
                </a:solidFill>
              </a:rPr>
              <a:t>composition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FF0000"/>
                </a:solidFill>
              </a:rPr>
              <a:t>viewer attention</a:t>
            </a:r>
            <a:endParaRPr lang="en-US" sz="21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599" y="2278187"/>
            <a:ext cx="8820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  novel </a:t>
            </a:r>
            <a:r>
              <a:rPr lang="en-US" sz="2400" dirty="0" smtClean="0"/>
              <a:t>approach </a:t>
            </a:r>
            <a:r>
              <a:rPr lang="en-US" sz="2400" dirty="0"/>
              <a:t>for </a:t>
            </a:r>
            <a:r>
              <a:rPr lang="en-US" sz="2400" dirty="0">
                <a:solidFill>
                  <a:srgbClr val="FF0000"/>
                </a:solidFill>
              </a:rPr>
              <a:t>joint </a:t>
            </a:r>
            <a:r>
              <a:rPr lang="en-US" sz="2400" dirty="0" smtClean="0">
                <a:solidFill>
                  <a:srgbClr val="FF0000"/>
                </a:solidFill>
              </a:rPr>
              <a:t>composition of </a:t>
            </a:r>
            <a:r>
              <a:rPr lang="en-US" sz="2400" dirty="0">
                <a:solidFill>
                  <a:srgbClr val="FF0000"/>
                </a:solidFill>
              </a:rPr>
              <a:t>subjects and balloons</a:t>
            </a:r>
            <a:endParaRPr lang="en-US" sz="21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599" y="3409950"/>
            <a:ext cx="8915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smtClean="0"/>
              <a:t>Enable </a:t>
            </a:r>
            <a:r>
              <a:rPr lang="en-US" sz="2400" dirty="0" smtClean="0">
                <a:solidFill>
                  <a:srgbClr val="FF0000"/>
                </a:solidFill>
              </a:rPr>
              <a:t>easy</a:t>
            </a:r>
            <a:r>
              <a:rPr lang="en-US" sz="2400" dirty="0" smtClean="0"/>
              <a:t> and </a:t>
            </a:r>
            <a:r>
              <a:rPr lang="en-US" sz="2400" dirty="0" smtClean="0">
                <a:solidFill>
                  <a:srgbClr val="FF0000"/>
                </a:solidFill>
              </a:rPr>
              <a:t>quick</a:t>
            </a:r>
            <a:r>
              <a:rPr lang="en-US" sz="2400" dirty="0" smtClean="0"/>
              <a:t> </a:t>
            </a:r>
            <a:r>
              <a:rPr lang="en-US" sz="2400" dirty="0"/>
              <a:t>creation of </a:t>
            </a:r>
            <a:r>
              <a:rPr lang="en-US" sz="2400">
                <a:solidFill>
                  <a:srgbClr val="FF0000"/>
                </a:solidFill>
              </a:rPr>
              <a:t>attention-directing</a:t>
            </a:r>
            <a:r>
              <a:rPr lang="en-US" sz="2400"/>
              <a:t> </a:t>
            </a:r>
            <a:r>
              <a:rPr lang="en-US" sz="2400" smtClean="0"/>
              <a:t>compositions </a:t>
            </a:r>
            <a:endParaRPr lang="en-US" sz="2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42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49033" y="154885"/>
            <a:ext cx="453579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6600"/>
                </a:solidFill>
              </a:rPr>
              <a:t>Limitations </a:t>
            </a:r>
            <a:r>
              <a:rPr lang="en-US" sz="3000" b="1">
                <a:solidFill>
                  <a:srgbClr val="FF6600"/>
                </a:solidFill>
              </a:rPr>
              <a:t>&amp; </a:t>
            </a:r>
            <a:r>
              <a:rPr lang="en-US" sz="3000" b="1" smtClean="0">
                <a:solidFill>
                  <a:srgbClr val="FF6600"/>
                </a:solidFill>
              </a:rPr>
              <a:t>Future </a:t>
            </a:r>
            <a:r>
              <a:rPr lang="en-US" sz="3000" b="1" dirty="0">
                <a:solidFill>
                  <a:srgbClr val="FF6600"/>
                </a:solidFill>
              </a:rPr>
              <a:t>Work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857250"/>
            <a:ext cx="8820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Consider </a:t>
            </a:r>
            <a:r>
              <a:rPr lang="en-US" sz="2400" dirty="0">
                <a:solidFill>
                  <a:srgbClr val="FF0000"/>
                </a:solidFill>
              </a:rPr>
              <a:t>visual appearance </a:t>
            </a:r>
            <a:r>
              <a:rPr lang="en-US" sz="2400" dirty="0"/>
              <a:t>of manga elements </a:t>
            </a:r>
            <a:endParaRPr lang="en-US" sz="21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371600"/>
            <a:ext cx="8820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Extend to other graphic design tasks</a:t>
            </a:r>
            <a:endParaRPr lang="en-US" sz="21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599" y="4304869"/>
            <a:ext cx="8820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Understand readers’ behaviors</a:t>
            </a:r>
            <a:endParaRPr lang="en-US" sz="21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479" y="1809750"/>
            <a:ext cx="5166514" cy="253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43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51153" y="2063919"/>
            <a:ext cx="244169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rgbClr val="FF6600"/>
                </a:solidFill>
              </a:rPr>
              <a:t>Thanks</a:t>
            </a:r>
            <a:endParaRPr lang="en-US" sz="60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34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134261" y="154885"/>
            <a:ext cx="92044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6600"/>
                </a:solidFill>
              </a:rPr>
              <a:t>Goal</a:t>
            </a:r>
          </a:p>
        </p:txBody>
      </p:sp>
      <p:sp>
        <p:nvSpPr>
          <p:cNvPr id="87" name="Right Arrow 86"/>
          <p:cNvSpPr/>
          <p:nvPr/>
        </p:nvSpPr>
        <p:spPr>
          <a:xfrm>
            <a:off x="5181600" y="2457456"/>
            <a:ext cx="514350" cy="469109"/>
          </a:xfrm>
          <a:prstGeom prst="rightArrow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13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80633" y="1027577"/>
            <a:ext cx="2372868" cy="355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574152" y="956424"/>
            <a:ext cx="4205638" cy="3581071"/>
            <a:chOff x="574152" y="956424"/>
            <a:chExt cx="4205638" cy="3581071"/>
          </a:xfrm>
        </p:grpSpPr>
        <p:grpSp>
          <p:nvGrpSpPr>
            <p:cNvPr id="98" name="Group 97"/>
            <p:cNvGrpSpPr/>
            <p:nvPr/>
          </p:nvGrpSpPr>
          <p:grpSpPr>
            <a:xfrm>
              <a:off x="828803" y="1044723"/>
              <a:ext cx="2914652" cy="892905"/>
              <a:chOff x="2206272" y="523219"/>
              <a:chExt cx="3886202" cy="1190540"/>
            </a:xfrm>
          </p:grpSpPr>
          <p:sp>
            <p:nvSpPr>
              <p:cNvPr id="124" name="Rounded Rectangle 123"/>
              <p:cNvSpPr/>
              <p:nvPr/>
            </p:nvSpPr>
            <p:spPr>
              <a:xfrm>
                <a:off x="2206272" y="523219"/>
                <a:ext cx="3754964" cy="1134477"/>
              </a:xfrm>
              <a:prstGeom prst="roundRect">
                <a:avLst/>
              </a:prstGeom>
              <a:noFill/>
              <a:ln w="1905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>
                  <a:solidFill>
                    <a:srgbClr val="FF0000"/>
                  </a:solidFill>
                </a:endParaRPr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3501671" y="557887"/>
                <a:ext cx="2590803" cy="1155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450"/>
                  </a:spcAft>
                </a:pPr>
                <a:r>
                  <a:rPr lang="en-US" sz="1050" dirty="0"/>
                  <a:t>1.Rabbit, I came here for gold,</a:t>
                </a:r>
              </a:p>
              <a:p>
                <a:pPr>
                  <a:spcAft>
                    <a:spcPts val="450"/>
                  </a:spcAft>
                </a:pPr>
                <a:r>
                  <a:rPr lang="en-US" sz="1050" dirty="0"/>
                  <a:t>2. and I'm </a:t>
                </a:r>
                <a:r>
                  <a:rPr lang="en-US" sz="1050" dirty="0" err="1"/>
                  <a:t>gonna</a:t>
                </a:r>
                <a:r>
                  <a:rPr lang="en-US" sz="1050" dirty="0"/>
                  <a:t> get it!</a:t>
                </a:r>
              </a:p>
              <a:p>
                <a:pPr>
                  <a:spcAft>
                    <a:spcPts val="450"/>
                  </a:spcAft>
                </a:pPr>
                <a:r>
                  <a:rPr lang="en-US" sz="1050" dirty="0"/>
                  <a:t>3. I gotcha, you rabbit! I'll show you!</a:t>
                </a: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3622101" y="1125997"/>
              <a:ext cx="1157689" cy="3411498"/>
              <a:chOff x="4829468" y="1501329"/>
              <a:chExt cx="1543586" cy="4548663"/>
            </a:xfrm>
          </p:grpSpPr>
          <p:sp>
            <p:nvSpPr>
              <p:cNvPr id="107" name="TextBox 106"/>
              <p:cNvSpPr txBox="1"/>
              <p:nvPr/>
            </p:nvSpPr>
            <p:spPr>
              <a:xfrm>
                <a:off x="4909871" y="1501329"/>
                <a:ext cx="1154591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dirty="0">
                    <a:solidFill>
                      <a:srgbClr val="FF0000"/>
                    </a:solidFill>
                  </a:rPr>
                  <a:t>Close-up</a:t>
                </a:r>
              </a:p>
              <a:p>
                <a:r>
                  <a:rPr lang="en-US" sz="1500" dirty="0">
                    <a:solidFill>
                      <a:schemeClr val="accent1"/>
                    </a:solidFill>
                  </a:rPr>
                  <a:t>Fast</a:t>
                </a:r>
              </a:p>
            </p:txBody>
          </p:sp>
          <p:sp>
            <p:nvSpPr>
              <p:cNvPr id="108" name="TextBox 107"/>
              <p:cNvSpPr txBox="1"/>
              <p:nvPr/>
            </p:nvSpPr>
            <p:spPr>
              <a:xfrm>
                <a:off x="4855116" y="3634929"/>
                <a:ext cx="1128943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dirty="0">
                    <a:solidFill>
                      <a:srgbClr val="FF0000"/>
                    </a:solidFill>
                  </a:rPr>
                  <a:t>Long</a:t>
                </a:r>
              </a:p>
              <a:p>
                <a:r>
                  <a:rPr lang="en-US" sz="1500" dirty="0">
                    <a:solidFill>
                      <a:schemeClr val="accent1"/>
                    </a:solidFill>
                  </a:rPr>
                  <a:t>Medium</a:t>
                </a:r>
              </a:p>
            </p:txBody>
          </p:sp>
          <p:sp>
            <p:nvSpPr>
              <p:cNvPr id="109" name="TextBox 108"/>
              <p:cNvSpPr txBox="1"/>
              <p:nvPr/>
            </p:nvSpPr>
            <p:spPr>
              <a:xfrm>
                <a:off x="4829468" y="4473129"/>
                <a:ext cx="1154591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dirty="0">
                    <a:solidFill>
                      <a:srgbClr val="FF0000"/>
                    </a:solidFill>
                  </a:rPr>
                  <a:t>Close-up</a:t>
                </a:r>
              </a:p>
              <a:p>
                <a:r>
                  <a:rPr lang="en-US" sz="1500" dirty="0">
                    <a:solidFill>
                      <a:schemeClr val="accent1"/>
                    </a:solidFill>
                  </a:rPr>
                  <a:t>Medium</a:t>
                </a:r>
              </a:p>
            </p:txBody>
          </p:sp>
          <p:sp>
            <p:nvSpPr>
              <p:cNvPr id="110" name="TextBox 109"/>
              <p:cNvSpPr txBox="1"/>
              <p:nvPr/>
            </p:nvSpPr>
            <p:spPr>
              <a:xfrm>
                <a:off x="4842292" y="5311328"/>
                <a:ext cx="1530762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dirty="0">
                    <a:solidFill>
                      <a:srgbClr val="FF0000"/>
                    </a:solidFill>
                  </a:rPr>
                  <a:t>Big Close-up</a:t>
                </a:r>
              </a:p>
              <a:p>
                <a:r>
                  <a:rPr lang="en-US" sz="1500" dirty="0">
                    <a:solidFill>
                      <a:schemeClr val="accent1"/>
                    </a:solidFill>
                  </a:rPr>
                  <a:t>Medium</a:t>
                </a:r>
              </a:p>
            </p:txBody>
          </p:sp>
          <p:cxnSp>
            <p:nvCxnSpPr>
              <p:cNvPr id="111" name="Straight Connector 110"/>
              <p:cNvCxnSpPr/>
              <p:nvPr/>
            </p:nvCxnSpPr>
            <p:spPr>
              <a:xfrm>
                <a:off x="4893450" y="1523415"/>
                <a:ext cx="101527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>
                <a:off x="4893450" y="2742615"/>
                <a:ext cx="101527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/>
            </p:nvSpPr>
            <p:spPr>
              <a:xfrm>
                <a:off x="4860033" y="2720529"/>
                <a:ext cx="1128943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500" dirty="0">
                    <a:solidFill>
                      <a:srgbClr val="FF0000"/>
                    </a:solidFill>
                  </a:rPr>
                  <a:t>Medium</a:t>
                </a:r>
              </a:p>
              <a:p>
                <a:r>
                  <a:rPr lang="en-US" sz="1500" dirty="0">
                    <a:solidFill>
                      <a:schemeClr val="accent1"/>
                    </a:solidFill>
                  </a:rPr>
                  <a:t>Medium</a:t>
                </a:r>
              </a:p>
            </p:txBody>
          </p:sp>
          <p:cxnSp>
            <p:nvCxnSpPr>
              <p:cNvPr id="114" name="Straight Connector 113"/>
              <p:cNvCxnSpPr/>
              <p:nvPr/>
            </p:nvCxnSpPr>
            <p:spPr>
              <a:xfrm>
                <a:off x="4893450" y="4495215"/>
                <a:ext cx="101527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>
                <a:off x="4893450" y="3657015"/>
                <a:ext cx="101527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>
                <a:off x="4893450" y="5333415"/>
                <a:ext cx="101527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4"/>
            <p:cNvGrpSpPr/>
            <p:nvPr/>
          </p:nvGrpSpPr>
          <p:grpSpPr>
            <a:xfrm>
              <a:off x="574152" y="956424"/>
              <a:ext cx="3055001" cy="3527461"/>
              <a:chOff x="765536" y="1275231"/>
              <a:chExt cx="4073334" cy="4703281"/>
            </a:xfrm>
          </p:grpSpPr>
          <p:grpSp>
            <p:nvGrpSpPr>
              <p:cNvPr id="92" name="Group 91"/>
              <p:cNvGrpSpPr/>
              <p:nvPr/>
            </p:nvGrpSpPr>
            <p:grpSpPr>
              <a:xfrm>
                <a:off x="1163817" y="5257215"/>
                <a:ext cx="912962" cy="691598"/>
                <a:chOff x="-2641364" y="4419600"/>
                <a:chExt cx="912962" cy="691598"/>
              </a:xfrm>
            </p:grpSpPr>
            <p:pic>
              <p:nvPicPr>
                <p:cNvPr id="130" name="Picture 5" descr="C:\Users\abc\Desktop\Siggraph Asia 2013\Experiment\Pages\7+\55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2641364" y="4419600"/>
                  <a:ext cx="912962" cy="69159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31" name="Rectangle 130"/>
                <p:cNvSpPr/>
                <p:nvPr/>
              </p:nvSpPr>
              <p:spPr>
                <a:xfrm>
                  <a:off x="-2481934" y="4495723"/>
                  <a:ext cx="569964" cy="444320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</p:grpSp>
          <p:pic>
            <p:nvPicPr>
              <p:cNvPr id="93" name="Picture 2" descr="C:\Users\abc\Desktop\Siggraph Asia 2013\Experiment\Pages\7+\3_af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122" t="25368" r="39655"/>
              <a:stretch/>
            </p:blipFill>
            <p:spPr bwMode="auto">
              <a:xfrm>
                <a:off x="3076868" y="3539867"/>
                <a:ext cx="548757" cy="7666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4" name="Picture 4" descr="C:\Users\abc\Desktop\Siggraph Asia 2013\Experiment\Pages\7+\3-2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0299" y="3518815"/>
                <a:ext cx="579539" cy="7580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95" name="Group 94"/>
              <p:cNvGrpSpPr/>
              <p:nvPr/>
            </p:nvGrpSpPr>
            <p:grpSpPr>
              <a:xfrm>
                <a:off x="1264466" y="4404049"/>
                <a:ext cx="463571" cy="718735"/>
                <a:chOff x="-2540715" y="3566434"/>
                <a:chExt cx="463571" cy="718735"/>
              </a:xfrm>
            </p:grpSpPr>
            <p:pic>
              <p:nvPicPr>
                <p:cNvPr id="128" name="Picture 3" descr="C:\Users\abc\Desktop\Siggraph Asia 2013\Experiment\Segmentation\The Wacky Wabbit\Cropped\8\9-1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2533082" y="3566434"/>
                  <a:ext cx="455938" cy="71873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29" name="Rectangle 128"/>
                <p:cNvSpPr/>
                <p:nvPr/>
              </p:nvSpPr>
              <p:spPr>
                <a:xfrm>
                  <a:off x="-2540715" y="3585356"/>
                  <a:ext cx="416685" cy="424592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</p:grpSp>
          <p:grpSp>
            <p:nvGrpSpPr>
              <p:cNvPr id="96" name="Group 95"/>
              <p:cNvGrpSpPr/>
              <p:nvPr/>
            </p:nvGrpSpPr>
            <p:grpSpPr>
              <a:xfrm>
                <a:off x="1295412" y="2598927"/>
                <a:ext cx="409856" cy="825309"/>
                <a:chOff x="-2509769" y="1761312"/>
                <a:chExt cx="409856" cy="825309"/>
              </a:xfrm>
            </p:grpSpPr>
            <p:pic>
              <p:nvPicPr>
                <p:cNvPr id="126" name="Picture 2" descr="C:\Users\abc\Desktop\Siggraph Asia 2013\Experiment\Segmentation\The Wacky Wabbit\Cropped\8\6-1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2509769" y="1761312"/>
                  <a:ext cx="385740" cy="82530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27" name="Rectangle 126"/>
                <p:cNvSpPr/>
                <p:nvPr/>
              </p:nvSpPr>
              <p:spPr>
                <a:xfrm>
                  <a:off x="-2485653" y="1954143"/>
                  <a:ext cx="385740" cy="415394"/>
                </a:xfrm>
                <a:prstGeom prst="rect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13"/>
                </a:p>
              </p:txBody>
            </p:sp>
          </p:grpSp>
          <p:pic>
            <p:nvPicPr>
              <p:cNvPr id="97" name="Picture 2" descr="C:\Users\abc\Desktop\The Wacky Wabbit\8\The Wacky Wabbit (1942).mp43570_af.png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2987"/>
              <a:stretch/>
            </p:blipFill>
            <p:spPr bwMode="auto">
              <a:xfrm>
                <a:off x="1121341" y="1444179"/>
                <a:ext cx="1272636" cy="10447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9" name="Rounded Rectangle 98"/>
              <p:cNvSpPr/>
              <p:nvPr/>
            </p:nvSpPr>
            <p:spPr>
              <a:xfrm>
                <a:off x="1105070" y="2638694"/>
                <a:ext cx="3733800" cy="806780"/>
              </a:xfrm>
              <a:prstGeom prst="round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2447640" y="2899375"/>
                <a:ext cx="2042888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/>
                  <a:t>You can't do this to me!</a:t>
                </a:r>
              </a:p>
            </p:txBody>
          </p:sp>
          <p:sp>
            <p:nvSpPr>
              <p:cNvPr id="101" name="Rounded Rectangle 100"/>
              <p:cNvSpPr/>
              <p:nvPr/>
            </p:nvSpPr>
            <p:spPr>
              <a:xfrm>
                <a:off x="2982553" y="3528559"/>
                <a:ext cx="1856317" cy="777968"/>
              </a:xfrm>
              <a:prstGeom prst="round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102" name="Rounded Rectangle 101"/>
              <p:cNvSpPr/>
              <p:nvPr/>
            </p:nvSpPr>
            <p:spPr>
              <a:xfrm>
                <a:off x="1090556" y="4398076"/>
                <a:ext cx="3733800" cy="730683"/>
              </a:xfrm>
              <a:prstGeom prst="round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2503882" y="4589944"/>
                <a:ext cx="1801588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/>
                  <a:t>Eureka! Gold at last!</a:t>
                </a:r>
              </a:p>
            </p:txBody>
          </p:sp>
          <p:sp>
            <p:nvSpPr>
              <p:cNvPr id="104" name="Rounded Rectangle 103"/>
              <p:cNvSpPr/>
              <p:nvPr/>
            </p:nvSpPr>
            <p:spPr>
              <a:xfrm>
                <a:off x="1090556" y="5247829"/>
                <a:ext cx="3733800" cy="730683"/>
              </a:xfrm>
              <a:prstGeom prst="round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2503882" y="5469881"/>
                <a:ext cx="1801588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/>
                  <a:t>Eureka! Gold at last!</a:t>
                </a:r>
              </a:p>
            </p:txBody>
          </p:sp>
          <p:grpSp>
            <p:nvGrpSpPr>
              <p:cNvPr id="106" name="Group 105"/>
              <p:cNvGrpSpPr/>
              <p:nvPr/>
            </p:nvGrpSpPr>
            <p:grpSpPr>
              <a:xfrm>
                <a:off x="765536" y="1275231"/>
                <a:ext cx="339534" cy="4383580"/>
                <a:chOff x="2581669" y="509959"/>
                <a:chExt cx="339534" cy="4383580"/>
              </a:xfrm>
            </p:grpSpPr>
            <p:sp>
              <p:nvSpPr>
                <p:cNvPr id="119" name="TextBox 118"/>
                <p:cNvSpPr txBox="1"/>
                <p:nvPr/>
              </p:nvSpPr>
              <p:spPr>
                <a:xfrm>
                  <a:off x="2590800" y="509959"/>
                  <a:ext cx="330131" cy="553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100" b="1" dirty="0"/>
                    <a:t>1</a:t>
                  </a:r>
                </a:p>
              </p:txBody>
            </p:sp>
            <p:sp>
              <p:nvSpPr>
                <p:cNvPr id="120" name="TextBox 119"/>
                <p:cNvSpPr txBox="1"/>
                <p:nvPr/>
              </p:nvSpPr>
              <p:spPr>
                <a:xfrm>
                  <a:off x="2581669" y="1739340"/>
                  <a:ext cx="330131" cy="553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100" b="1" dirty="0"/>
                    <a:t>2</a:t>
                  </a:r>
                </a:p>
              </p:txBody>
            </p:sp>
            <p:sp>
              <p:nvSpPr>
                <p:cNvPr id="121" name="TextBox 120"/>
                <p:cNvSpPr txBox="1"/>
                <p:nvPr/>
              </p:nvSpPr>
              <p:spPr>
                <a:xfrm>
                  <a:off x="2590800" y="2634707"/>
                  <a:ext cx="330131" cy="553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100" b="1" dirty="0"/>
                    <a:t>3</a:t>
                  </a:r>
                </a:p>
              </p:txBody>
            </p:sp>
            <p:sp>
              <p:nvSpPr>
                <p:cNvPr id="122" name="TextBox 121"/>
                <p:cNvSpPr txBox="1"/>
                <p:nvPr/>
              </p:nvSpPr>
              <p:spPr>
                <a:xfrm>
                  <a:off x="2590800" y="3501343"/>
                  <a:ext cx="330131" cy="553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100" b="1" dirty="0"/>
                    <a:t>4</a:t>
                  </a:r>
                </a:p>
              </p:txBody>
            </p:sp>
            <p:sp>
              <p:nvSpPr>
                <p:cNvPr id="123" name="TextBox 122"/>
                <p:cNvSpPr txBox="1"/>
                <p:nvPr/>
              </p:nvSpPr>
              <p:spPr>
                <a:xfrm>
                  <a:off x="2591072" y="4339542"/>
                  <a:ext cx="330131" cy="553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100" b="1" dirty="0"/>
                    <a:t>5</a:t>
                  </a:r>
                </a:p>
              </p:txBody>
            </p:sp>
          </p:grpSp>
          <p:sp>
            <p:nvSpPr>
              <p:cNvPr id="117" name="Rounded Rectangle 116"/>
              <p:cNvSpPr/>
              <p:nvPr/>
            </p:nvSpPr>
            <p:spPr>
              <a:xfrm>
                <a:off x="1090555" y="3528559"/>
                <a:ext cx="1334209" cy="777968"/>
              </a:xfrm>
              <a:prstGeom prst="round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/>
              </a:p>
            </p:txBody>
          </p:sp>
          <p:pic>
            <p:nvPicPr>
              <p:cNvPr id="118" name="Picture 3" descr="C:\Users\abc\Desktop\Desktop\UI\New Version\ElementPlacement 50\ElementPlacement\bin\x64\Release\icon\lock-red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14381" y="1523415"/>
                <a:ext cx="381000" cy="381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" name="Group 5"/>
            <p:cNvGrpSpPr/>
            <p:nvPr/>
          </p:nvGrpSpPr>
          <p:grpSpPr>
            <a:xfrm>
              <a:off x="1812986" y="2799657"/>
              <a:ext cx="423929" cy="248209"/>
              <a:chOff x="2417314" y="3732877"/>
              <a:chExt cx="565239" cy="330945"/>
            </a:xfrm>
          </p:grpSpPr>
          <p:cxnSp>
            <p:nvCxnSpPr>
              <p:cNvPr id="90" name="Straight Connector 89"/>
              <p:cNvCxnSpPr>
                <a:stCxn id="117" idx="3"/>
                <a:endCxn id="101" idx="1"/>
              </p:cNvCxnSpPr>
              <p:nvPr/>
            </p:nvCxnSpPr>
            <p:spPr>
              <a:xfrm>
                <a:off x="2424764" y="3917543"/>
                <a:ext cx="557789" cy="0"/>
              </a:xfrm>
              <a:prstGeom prst="line">
                <a:avLst/>
              </a:prstGeom>
              <a:ln w="762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1" name="TextBox 90"/>
              <p:cNvSpPr txBox="1"/>
              <p:nvPr/>
            </p:nvSpPr>
            <p:spPr>
              <a:xfrm>
                <a:off x="2417314" y="3732877"/>
                <a:ext cx="532624" cy="3309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13" dirty="0"/>
                  <a:t>Talk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4844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420772" y="154885"/>
            <a:ext cx="234705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6600"/>
                </a:solidFill>
              </a:rPr>
              <a:t>Related Work</a:t>
            </a: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434562" y="800100"/>
            <a:ext cx="4899438" cy="628650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  <a:ea typeface="+mn-ea"/>
                <a:cs typeface="+mn-cs"/>
              </a:rPr>
              <a:t>Balloon </a:t>
            </a:r>
            <a:r>
              <a:rPr lang="en-US" sz="2400" b="1" dirty="0" smtClean="0">
                <a:latin typeface="+mn-lt"/>
                <a:ea typeface="+mn-ea"/>
                <a:cs typeface="+mn-cs"/>
              </a:rPr>
              <a:t>Placement</a:t>
            </a:r>
            <a:endParaRPr lang="en-US" sz="24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3696" y="4277204"/>
            <a:ext cx="25180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[Kurlander et al. 1996]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95287" y="3527852"/>
            <a:ext cx="2034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[Chun et al. 2006]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1584979"/>
            <a:ext cx="2686050" cy="26817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1584980"/>
            <a:ext cx="3586163" cy="193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76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1"/>
          <p:cNvSpPr txBox="1">
            <a:spLocks/>
          </p:cNvSpPr>
          <p:nvPr/>
        </p:nvSpPr>
        <p:spPr>
          <a:xfrm>
            <a:off x="476643" y="800100"/>
            <a:ext cx="7676757" cy="628650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  <a:ea typeface="+mn-ea"/>
                <a:cs typeface="+mn-cs"/>
              </a:rPr>
              <a:t>Eye-tracking </a:t>
            </a:r>
            <a:r>
              <a:rPr lang="en-US" sz="2400" b="1" dirty="0" smtClean="0">
                <a:latin typeface="+mn-lt"/>
                <a:ea typeface="+mn-ea"/>
                <a:cs typeface="+mn-cs"/>
              </a:rPr>
              <a:t>Techniques for Comic Analysis and Creation</a:t>
            </a:r>
            <a:endParaRPr lang="en-US" sz="24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7632" y="3929139"/>
            <a:ext cx="1893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[Jain et al. 2012]</a:t>
            </a:r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914400" y="1773908"/>
            <a:ext cx="4286451" cy="2011680"/>
            <a:chOff x="838200" y="3505200"/>
            <a:chExt cx="5260642" cy="24688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3505200"/>
              <a:ext cx="1501239" cy="246697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14016" y="3505200"/>
              <a:ext cx="3684826" cy="2468880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3275" y="1773908"/>
            <a:ext cx="2150853" cy="201168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638800" y="3929139"/>
            <a:ext cx="23198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[Toyoura et al. 2012]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420772" y="154885"/>
            <a:ext cx="234705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6600"/>
                </a:solidFill>
              </a:rPr>
              <a:t>Related Work</a:t>
            </a:r>
          </a:p>
        </p:txBody>
      </p:sp>
    </p:spTree>
    <p:extLst>
      <p:ext uri="{BB962C8B-B14F-4D97-AF65-F5344CB8AC3E}">
        <p14:creationId xmlns:p14="http://schemas.microsoft.com/office/powerpoint/2010/main" val="353731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1"/>
          <p:cNvSpPr txBox="1">
            <a:spLocks/>
          </p:cNvSpPr>
          <p:nvPr/>
        </p:nvSpPr>
        <p:spPr>
          <a:xfrm>
            <a:off x="476643" y="800100"/>
            <a:ext cx="6076557" cy="628650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  <a:ea typeface="+mn-ea"/>
                <a:cs typeface="+mn-cs"/>
              </a:rPr>
              <a:t>Computational Manga</a:t>
            </a:r>
            <a:endParaRPr lang="en-US" sz="24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9447" y="3239238"/>
            <a:ext cx="1802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[Qu et al. 2006]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43402" y="4351035"/>
            <a:ext cx="1802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[Qu et al. 2008]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61899" y="1628813"/>
            <a:ext cx="2843301" cy="1611630"/>
            <a:chOff x="653264" y="1676400"/>
            <a:chExt cx="3791068" cy="214884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3264" y="1676400"/>
              <a:ext cx="1920546" cy="214723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90800" y="1676400"/>
              <a:ext cx="1853532" cy="2148840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851" y="1628814"/>
            <a:ext cx="1600200" cy="27222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1200" y="1581150"/>
            <a:ext cx="2762261" cy="248880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227872" y="4069954"/>
            <a:ext cx="1888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[Cao et al. 2012]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420772" y="154885"/>
            <a:ext cx="234705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6600"/>
                </a:solidFill>
              </a:rPr>
              <a:t>Related Work</a:t>
            </a:r>
          </a:p>
        </p:txBody>
      </p:sp>
    </p:spTree>
    <p:extLst>
      <p:ext uri="{BB962C8B-B14F-4D97-AF65-F5344CB8AC3E}">
        <p14:creationId xmlns:p14="http://schemas.microsoft.com/office/powerpoint/2010/main" val="381758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313410" y="154885"/>
            <a:ext cx="171348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6600"/>
                </a:solidFill>
              </a:rPr>
              <a:t>Overview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228601" y="3041828"/>
            <a:ext cx="3125537" cy="1828800"/>
          </a:xfrm>
          <a:prstGeom prst="round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99" y="3141214"/>
            <a:ext cx="1645102" cy="1386515"/>
          </a:xfrm>
          <a:prstGeom prst="rect">
            <a:avLst/>
          </a:prstGeom>
        </p:spPr>
      </p:pic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3150" y="3159886"/>
            <a:ext cx="911895" cy="136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5" name="Straight Arrow Connector 84"/>
          <p:cNvCxnSpPr/>
          <p:nvPr/>
        </p:nvCxnSpPr>
        <p:spPr>
          <a:xfrm>
            <a:off x="1943100" y="3841928"/>
            <a:ext cx="400050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3510366" y="4013378"/>
            <a:ext cx="510199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386477" y="4527729"/>
            <a:ext cx="150842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Input Storyboard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2438400" y="4526031"/>
            <a:ext cx="70301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Layout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4368944" y="4553439"/>
            <a:ext cx="247574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Probabilistic </a:t>
            </a:r>
            <a:r>
              <a:rPr lang="en-US" sz="15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Graphical Model</a:t>
            </a:r>
            <a:endParaRPr lang="en-US" sz="15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78017" y="2928829"/>
            <a:ext cx="1294533" cy="194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8" name="Straight Arrow Connector 107"/>
          <p:cNvCxnSpPr/>
          <p:nvPr/>
        </p:nvCxnSpPr>
        <p:spPr>
          <a:xfrm>
            <a:off x="7149570" y="4013378"/>
            <a:ext cx="494687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3444999" y="3546307"/>
            <a:ext cx="59984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Input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7149570" y="3546306"/>
            <a:ext cx="55060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Infer</a:t>
            </a:r>
          </a:p>
        </p:txBody>
      </p:sp>
      <p:cxnSp>
        <p:nvCxnSpPr>
          <p:cNvPr id="115" name="Straight Arrow Connector 114"/>
          <p:cNvCxnSpPr/>
          <p:nvPr/>
        </p:nvCxnSpPr>
        <p:spPr>
          <a:xfrm flipH="1">
            <a:off x="5559429" y="2837966"/>
            <a:ext cx="1" cy="528114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5739524" y="2884728"/>
            <a:ext cx="62068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Learn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4040629" y="857251"/>
            <a:ext cx="3045971" cy="40133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  <p:sp>
        <p:nvSpPr>
          <p:cNvPr id="122" name="Rounded Rectangle 121"/>
          <p:cNvSpPr/>
          <p:nvPr/>
        </p:nvSpPr>
        <p:spPr>
          <a:xfrm>
            <a:off x="4196857" y="3451344"/>
            <a:ext cx="2767237" cy="1113554"/>
          </a:xfrm>
          <a:prstGeom prst="round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3" name="TextBox 122"/>
          <p:cNvSpPr txBox="1"/>
          <p:nvPr/>
        </p:nvSpPr>
        <p:spPr>
          <a:xfrm>
            <a:off x="5308302" y="857250"/>
            <a:ext cx="54598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Data</a:t>
            </a:r>
          </a:p>
        </p:txBody>
      </p:sp>
      <p:grpSp>
        <p:nvGrpSpPr>
          <p:cNvPr id="129" name="Group 128"/>
          <p:cNvGrpSpPr/>
          <p:nvPr/>
        </p:nvGrpSpPr>
        <p:grpSpPr>
          <a:xfrm>
            <a:off x="4445469" y="3809487"/>
            <a:ext cx="2298231" cy="476764"/>
            <a:chOff x="5927292" y="4850715"/>
            <a:chExt cx="3064308" cy="6356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Oval 123"/>
                <p:cNvSpPr/>
                <p:nvPr/>
              </p:nvSpPr>
              <p:spPr>
                <a:xfrm>
                  <a:off x="5927292" y="4850715"/>
                  <a:ext cx="625908" cy="635685"/>
                </a:xfrm>
                <a:prstGeom prst="ellipse">
                  <a:avLst/>
                </a:prstGeom>
                <a:noFill/>
                <a:ln w="76200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1" dirty="0">
                            <a:latin typeface="Cambria Math"/>
                          </a:rPr>
                          <m:t> </m:t>
                        </m:r>
                        <m:r>
                          <a:rPr lang="en-US" sz="3000" b="1" dirty="0">
                            <a:latin typeface="Cambria Math"/>
                          </a:rPr>
                          <m:t>𝐆</m:t>
                        </m:r>
                      </m:oMath>
                    </m:oMathPara>
                  </a14:m>
                  <a:endParaRPr lang="en-US" sz="3000" b="1" dirty="0"/>
                </a:p>
              </p:txBody>
            </p:sp>
          </mc:Choice>
          <mc:Fallback xmlns="">
            <p:sp>
              <p:nvSpPr>
                <p:cNvPr id="124" name="Oval 1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7292" y="4850715"/>
                  <a:ext cx="625908" cy="635685"/>
                </a:xfrm>
                <a:prstGeom prst="ellipse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 w="762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Oval 124"/>
                <p:cNvSpPr/>
                <p:nvPr/>
              </p:nvSpPr>
              <p:spPr>
                <a:xfrm>
                  <a:off x="7162800" y="4850715"/>
                  <a:ext cx="625908" cy="635685"/>
                </a:xfrm>
                <a:prstGeom prst="ellipse">
                  <a:avLst/>
                </a:prstGeom>
                <a:noFill/>
                <a:ln w="76200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1">
                            <a:latin typeface="Cambria Math"/>
                          </a:rPr>
                          <m:t>𝐂</m:t>
                        </m:r>
                      </m:oMath>
                    </m:oMathPara>
                  </a14:m>
                  <a:endParaRPr lang="en-US" sz="3000" b="1" dirty="0"/>
                </a:p>
              </p:txBody>
            </p:sp>
          </mc:Choice>
          <mc:Fallback xmlns="">
            <p:sp>
              <p:nvSpPr>
                <p:cNvPr id="125" name="Oval 1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2800" y="4850715"/>
                  <a:ext cx="625908" cy="635685"/>
                </a:xfrm>
                <a:prstGeom prst="ellipse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 w="762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6" name="Straight Arrow Connector 125"/>
            <p:cNvCxnSpPr>
              <a:stCxn id="124" idx="6"/>
              <a:endCxn id="125" idx="2"/>
            </p:cNvCxnSpPr>
            <p:nvPr/>
          </p:nvCxnSpPr>
          <p:spPr>
            <a:xfrm>
              <a:off x="6553200" y="5168558"/>
              <a:ext cx="609600" cy="0"/>
            </a:xfrm>
            <a:prstGeom prst="straightConnector1">
              <a:avLst/>
            </a:prstGeom>
            <a:ln w="5715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Oval 126"/>
                <p:cNvSpPr/>
                <p:nvPr/>
              </p:nvSpPr>
              <p:spPr>
                <a:xfrm>
                  <a:off x="8365692" y="4850715"/>
                  <a:ext cx="625908" cy="635685"/>
                </a:xfrm>
                <a:prstGeom prst="ellipse">
                  <a:avLst/>
                </a:prstGeom>
                <a:noFill/>
                <a:ln w="76200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1" dirty="0">
                            <a:latin typeface="Cambria Math"/>
                          </a:rPr>
                          <m:t> </m:t>
                        </m:r>
                        <m:r>
                          <a:rPr lang="en-US" sz="3000" b="1" dirty="0">
                            <a:latin typeface="Cambria Math"/>
                          </a:rPr>
                          <m:t>𝐀</m:t>
                        </m:r>
                      </m:oMath>
                    </m:oMathPara>
                  </a14:m>
                  <a:endParaRPr lang="en-US" sz="3000" b="1" dirty="0"/>
                </a:p>
              </p:txBody>
            </p:sp>
          </mc:Choice>
          <mc:Fallback xmlns="">
            <p:sp>
              <p:nvSpPr>
                <p:cNvPr id="127" name="Oval 1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65692" y="4850715"/>
                  <a:ext cx="625908" cy="635685"/>
                </a:xfrm>
                <a:prstGeom prst="ellipse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 w="76200"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8" name="Straight Arrow Connector 127"/>
            <p:cNvCxnSpPr>
              <a:stCxn id="125" idx="6"/>
              <a:endCxn id="127" idx="2"/>
            </p:cNvCxnSpPr>
            <p:nvPr/>
          </p:nvCxnSpPr>
          <p:spPr>
            <a:xfrm>
              <a:off x="7788708" y="5168558"/>
              <a:ext cx="576984" cy="0"/>
            </a:xfrm>
            <a:prstGeom prst="straightConnector1">
              <a:avLst/>
            </a:prstGeom>
            <a:ln w="5715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0" name="Rounded Rectangle 129"/>
          <p:cNvSpPr/>
          <p:nvPr/>
        </p:nvSpPr>
        <p:spPr>
          <a:xfrm>
            <a:off x="4196856" y="1134728"/>
            <a:ext cx="2767237" cy="1644812"/>
          </a:xfrm>
          <a:prstGeom prst="round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131" name="Picture 1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469" y="1281181"/>
            <a:ext cx="2288407" cy="1377714"/>
          </a:xfrm>
          <a:prstGeom prst="rect">
            <a:avLst/>
          </a:prstGeom>
        </p:spPr>
      </p:pic>
      <p:sp>
        <p:nvSpPr>
          <p:cNvPr id="132" name="Rectangle 131"/>
          <p:cNvSpPr/>
          <p:nvPr/>
        </p:nvSpPr>
        <p:spPr>
          <a:xfrm>
            <a:off x="152400" y="2925992"/>
            <a:ext cx="8820149" cy="20454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379197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animBg="1"/>
      <p:bldP spid="119" grpId="1" animBg="1"/>
      <p:bldP spid="13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CCE8C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25239</TotalTime>
  <Words>971</Words>
  <Application>Microsoft Office PowerPoint</Application>
  <PresentationFormat>On-screen Show (16:9)</PresentationFormat>
  <Paragraphs>331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</vt:lpstr>
      <vt:lpstr>Cambria Math</vt:lpstr>
      <vt:lpstr>Office Theme</vt:lpstr>
      <vt:lpstr>Attention-Directing Composition of</vt:lpstr>
      <vt:lpstr>Composition of manga elements (i.e., subjects     and balloons    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CAO Ying</dc:creator>
  <cp:lastModifiedBy>y c</cp:lastModifiedBy>
  <cp:revision>772</cp:revision>
  <dcterms:created xsi:type="dcterms:W3CDTF">2006-08-16T00:00:00Z</dcterms:created>
  <dcterms:modified xsi:type="dcterms:W3CDTF">2014-08-21T02:00:02Z</dcterms:modified>
</cp:coreProperties>
</file>